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7D3058-1DAB-40CA-9D79-56BF0FA0B43B}" type="datetimeFigureOut">
              <a:rPr lang="es-ES" smtClean="0"/>
              <a:t>04/10/2009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A698C4-3527-488A-A193-D91F34DED0BA}"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2EA698C4-3527-488A-A193-D91F34DED0BA}" type="slidenum">
              <a:rPr lang="es-ES" smtClean="0"/>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2EA698C4-3527-488A-A193-D91F34DED0BA}" type="slidenum">
              <a:rPr lang="es-ES" smtClean="0"/>
              <a:t>2</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2EA698C4-3527-488A-A193-D91F34DED0BA}" type="slidenum">
              <a:rPr lang="es-ES" smtClean="0"/>
              <a:t>3</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2EA698C4-3527-488A-A193-D91F34DED0BA}" type="slidenum">
              <a:rPr lang="es-ES" smtClean="0"/>
              <a:t>4</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2EA698C4-3527-488A-A193-D91F34DED0BA}" type="slidenum">
              <a:rPr lang="es-ES" smtClean="0"/>
              <a:t>5</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89B7D38A-06D4-43B5-A41F-B8650659A289}" type="datetimeFigureOut">
              <a:rPr lang="es-ES" smtClean="0"/>
              <a:t>04/10/2009</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6DC7E71B-5E0A-48B5-A40D-52A94F65EDE7}"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9B7D38A-06D4-43B5-A41F-B8650659A289}" type="datetimeFigureOut">
              <a:rPr lang="es-ES" smtClean="0"/>
              <a:t>04/10/2009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DC7E71B-5E0A-48B5-A40D-52A94F65EDE7}"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9B7D38A-06D4-43B5-A41F-B8650659A289}" type="datetimeFigureOut">
              <a:rPr lang="es-ES" smtClean="0"/>
              <a:t>04/10/2009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DC7E71B-5E0A-48B5-A40D-52A94F65EDE7}"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9B7D38A-06D4-43B5-A41F-B8650659A289}" type="datetimeFigureOut">
              <a:rPr lang="es-ES" smtClean="0"/>
              <a:t>04/10/2009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DC7E71B-5E0A-48B5-A40D-52A94F65EDE7}"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89B7D38A-06D4-43B5-A41F-B8650659A289}" type="datetimeFigureOut">
              <a:rPr lang="es-ES" smtClean="0"/>
              <a:t>04/10/2009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DC7E71B-5E0A-48B5-A40D-52A94F65EDE7}"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9B7D38A-06D4-43B5-A41F-B8650659A289}" type="datetimeFigureOut">
              <a:rPr lang="es-ES" smtClean="0"/>
              <a:t>04/10/2009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DC7E71B-5E0A-48B5-A40D-52A94F65EDE7}"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89B7D38A-06D4-43B5-A41F-B8650659A289}" type="datetimeFigureOut">
              <a:rPr lang="es-ES" smtClean="0"/>
              <a:t>04/10/2009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DC7E71B-5E0A-48B5-A40D-52A94F65EDE7}"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89B7D38A-06D4-43B5-A41F-B8650659A289}" type="datetimeFigureOut">
              <a:rPr lang="es-ES" smtClean="0"/>
              <a:t>04/10/2009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DC7E71B-5E0A-48B5-A40D-52A94F65EDE7}"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9B7D38A-06D4-43B5-A41F-B8650659A289}" type="datetimeFigureOut">
              <a:rPr lang="es-ES" smtClean="0"/>
              <a:t>04/10/2009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DC7E71B-5E0A-48B5-A40D-52A94F65EDE7}"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9B7D38A-06D4-43B5-A41F-B8650659A289}" type="datetimeFigureOut">
              <a:rPr lang="es-ES" smtClean="0"/>
              <a:t>04/10/2009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DC7E71B-5E0A-48B5-A40D-52A94F65EDE7}"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89B7D38A-06D4-43B5-A41F-B8650659A289}" type="datetimeFigureOut">
              <a:rPr lang="es-ES" smtClean="0"/>
              <a:t>04/10/2009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6DC7E71B-5E0A-48B5-A40D-52A94F65EDE7}" type="slidenum">
              <a:rPr lang="es-ES" smtClean="0"/>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9B7D38A-06D4-43B5-A41F-B8650659A289}" type="datetimeFigureOut">
              <a:rPr lang="es-ES" smtClean="0"/>
              <a:t>04/10/2009</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DC7E71B-5E0A-48B5-A40D-52A94F65EDE7}" type="slidenum">
              <a:rPr lang="es-ES" smtClean="0"/>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descr="C:\Documents and Settings\ACER\Escritorio\YEKA\cmaps biologia\PROTEINAS\PORTADA-PRO.jpg"/>
          <p:cNvPicPr>
            <a:picLocks noChangeAspect="1" noChangeArrowheads="1"/>
          </p:cNvPicPr>
          <p:nvPr/>
        </p:nvPicPr>
        <p:blipFill>
          <a:blip r:embed="rId3"/>
          <a:srcRect/>
          <a:stretch>
            <a:fillRect/>
          </a:stretch>
        </p:blipFill>
        <p:spPr bwMode="auto">
          <a:xfrm>
            <a:off x="0" y="0"/>
            <a:ext cx="9144000" cy="764384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smtClean="0"/>
              <a:t>Estas son macromoléculas compuestas por carbono, hidrógeno, oxígeno y nitrógeno. La mayoría también contienen azufre y fósforo. Las mismas están formadas por la unión de varios aminoácidos, unidos mediante enlaces peptídicos.</a:t>
            </a:r>
            <a:endParaRPr lang="es-ES" dirty="0"/>
          </a:p>
        </p:txBody>
      </p:sp>
      <p:sp>
        <p:nvSpPr>
          <p:cNvPr id="4" name="3 Rectángulo"/>
          <p:cNvSpPr/>
          <p:nvPr/>
        </p:nvSpPr>
        <p:spPr>
          <a:xfrm>
            <a:off x="1142976" y="357166"/>
            <a:ext cx="6143668" cy="1015663"/>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ES" sz="60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PROTEINAS</a:t>
            </a:r>
            <a:endParaRPr lang="es-ES" sz="60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smtClean="0"/>
              <a:t>Ser esenciales para el crecimiento. Las </a:t>
            </a:r>
            <a:r>
              <a:rPr lang="es-ES" dirty="0" smtClean="0"/>
              <a:t>grasas y </a:t>
            </a:r>
            <a:r>
              <a:rPr lang="es-ES" dirty="0" smtClean="0"/>
              <a:t>carbohidratos no las pueden sustituir, por no contener nitrógeno. </a:t>
            </a:r>
          </a:p>
          <a:p>
            <a:r>
              <a:rPr lang="es-ES" dirty="0" smtClean="0"/>
              <a:t>Proporcionan los aminoácidos esenciales fundamentales para la síntesis tisular</a:t>
            </a:r>
            <a:r>
              <a:rPr lang="es-ES" dirty="0" smtClean="0"/>
              <a:t>.</a:t>
            </a:r>
          </a:p>
          <a:p>
            <a:r>
              <a:rPr lang="es-ES" dirty="0" smtClean="0"/>
              <a:t>Resistencia. El colágeno es la principal proteína integrante de los tejidos de sostén.</a:t>
            </a:r>
            <a:endParaRPr lang="es-ES" dirty="0"/>
          </a:p>
        </p:txBody>
      </p:sp>
      <p:sp>
        <p:nvSpPr>
          <p:cNvPr id="4" name="3 Rectángulo"/>
          <p:cNvSpPr/>
          <p:nvPr/>
        </p:nvSpPr>
        <p:spPr>
          <a:xfrm>
            <a:off x="2357422" y="642918"/>
            <a:ext cx="4687502" cy="1015663"/>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6000" b="1" cap="none" spc="0" dirty="0" smtClean="0">
                <a:ln/>
                <a:solidFill>
                  <a:schemeClr val="accent3"/>
                </a:solidFill>
                <a:effectLst/>
              </a:rPr>
              <a:t>FUNCIONES</a:t>
            </a:r>
            <a:endParaRPr lang="es-ES" sz="6000" b="1" cap="none" spc="0" dirty="0">
              <a:ln/>
              <a:solidFill>
                <a:schemeClr val="accent3"/>
              </a:solidFill>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2050" name="Picture 2" descr="C:\Documents and Settings\ACER\Escritorio\YEKA\cmaps biologia\PROTEINAS\proteinas.DE ORIGEN......jpg"/>
          <p:cNvPicPr>
            <a:picLocks noGrp="1" noChangeAspect="1" noChangeArrowheads="1"/>
          </p:cNvPicPr>
          <p:nvPr>
            <p:ph idx="1"/>
          </p:nvPr>
        </p:nvPicPr>
        <p:blipFill>
          <a:blip r:embed="rId3"/>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00108"/>
            <a:ext cx="8229600" cy="5324492"/>
          </a:xfrm>
        </p:spPr>
        <p:txBody>
          <a:bodyPr/>
          <a:lstStyle/>
          <a:p>
            <a:r>
              <a:rPr lang="es-ES" dirty="0" smtClean="0"/>
              <a:t>Una dieta variada y </a:t>
            </a:r>
            <a:r>
              <a:rPr lang="es-ES" dirty="0" smtClean="0"/>
              <a:t>equilibrada debe </a:t>
            </a:r>
            <a:r>
              <a:rPr lang="es-ES" dirty="0" smtClean="0"/>
              <a:t>proporcionarnos tanto proteínas de origen animal como proteínas de origen vegetal. Pero a la hora de diferenciarlas, las de origen animal, son las que poseen un alto valor biológico. No deben faltar en nuestra alimentación, ya que son las que contienen los aminoácidos esenciales que nuestro organismo no puede producir. </a:t>
            </a:r>
          </a:p>
          <a:p>
            <a:endParaRPr lang="es-E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62</TotalTime>
  <Words>151</Words>
  <Application>Microsoft Office PowerPoint</Application>
  <PresentationFormat>Presentación en pantalla (4:3)</PresentationFormat>
  <Paragraphs>12</Paragraphs>
  <Slides>5</Slides>
  <Notes>5</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Flujo</vt:lpstr>
      <vt:lpstr>Diapositiva 1</vt:lpstr>
      <vt:lpstr>Diapositiva 2</vt:lpstr>
      <vt:lpstr>Diapositiva 3</vt:lpstr>
      <vt:lpstr>Diapositiva 4</vt:lpstr>
      <vt:lpstr>Diapositiva 5</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Valued Acer Customer</dc:creator>
  <cp:lastModifiedBy>Valued Acer Customer</cp:lastModifiedBy>
  <cp:revision>7</cp:revision>
  <dcterms:created xsi:type="dcterms:W3CDTF">2009-10-04T22:21:44Z</dcterms:created>
  <dcterms:modified xsi:type="dcterms:W3CDTF">2009-10-04T23:23:57Z</dcterms:modified>
</cp:coreProperties>
</file>