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2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5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7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9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0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2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8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7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BD958-247D-4EBD-85EA-EA4219E909A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B3FE-EA87-478B-B670-C1EE715D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8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5760719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0"/>
            <a:ext cx="64312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2020-10-20T23:59:30Z</dcterms:created>
  <dcterms:modified xsi:type="dcterms:W3CDTF">2020-10-21T00:00:55Z</dcterms:modified>
</cp:coreProperties>
</file>