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7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0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8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31FF6-FC5B-4BF6-B325-F212D463F65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552A-3CC0-4615-B635-D505E32E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66460" cy="3497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97580"/>
            <a:ext cx="12192000" cy="33604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48387"/>
          <a:stretch/>
        </p:blipFill>
        <p:spPr>
          <a:xfrm>
            <a:off x="5966460" y="0"/>
            <a:ext cx="6225540" cy="349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4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2020-10-17T00:15:42Z</dcterms:created>
  <dcterms:modified xsi:type="dcterms:W3CDTF">2020-10-17T00:16:59Z</dcterms:modified>
</cp:coreProperties>
</file>