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48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5F11-2D1E-4309-9D68-FE441E21FE2F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5C62-6F42-420C-9EE3-288F62420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53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5F11-2D1E-4309-9D68-FE441E21FE2F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5C62-6F42-420C-9EE3-288F62420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991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5F11-2D1E-4309-9D68-FE441E21FE2F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5C62-6F42-420C-9EE3-288F62420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713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5F11-2D1E-4309-9D68-FE441E21FE2F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5C62-6F42-420C-9EE3-288F62420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24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5F11-2D1E-4309-9D68-FE441E21FE2F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5C62-6F42-420C-9EE3-288F62420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90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5F11-2D1E-4309-9D68-FE441E21FE2F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5C62-6F42-420C-9EE3-288F62420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478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5F11-2D1E-4309-9D68-FE441E21FE2F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5C62-6F42-420C-9EE3-288F62420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24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5F11-2D1E-4309-9D68-FE441E21FE2F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5C62-6F42-420C-9EE3-288F62420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65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5F11-2D1E-4309-9D68-FE441E21FE2F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5C62-6F42-420C-9EE3-288F62420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12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5F11-2D1E-4309-9D68-FE441E21FE2F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5C62-6F42-420C-9EE3-288F62420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399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5F11-2D1E-4309-9D68-FE441E21FE2F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5C62-6F42-420C-9EE3-288F62420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83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35F11-2D1E-4309-9D68-FE441E21FE2F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F5C62-6F42-420C-9EE3-288F62420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0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6346" t="18000" r="26099" b="4000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009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bhagan</dc:creator>
  <cp:lastModifiedBy>stephanie bhagan</cp:lastModifiedBy>
  <cp:revision>1</cp:revision>
  <dcterms:created xsi:type="dcterms:W3CDTF">2020-10-17T00:21:05Z</dcterms:created>
  <dcterms:modified xsi:type="dcterms:W3CDTF">2020-10-17T00:21:28Z</dcterms:modified>
</cp:coreProperties>
</file>