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491E-17D9-4E2A-A3BE-A0AFA8A7B3A5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7C5B-7906-45F2-B2A7-0718ED91E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831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491E-17D9-4E2A-A3BE-A0AFA8A7B3A5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7C5B-7906-45F2-B2A7-0718ED91E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630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491E-17D9-4E2A-A3BE-A0AFA8A7B3A5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7C5B-7906-45F2-B2A7-0718ED91E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89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491E-17D9-4E2A-A3BE-A0AFA8A7B3A5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7C5B-7906-45F2-B2A7-0718ED91E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43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491E-17D9-4E2A-A3BE-A0AFA8A7B3A5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7C5B-7906-45F2-B2A7-0718ED91E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262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491E-17D9-4E2A-A3BE-A0AFA8A7B3A5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7C5B-7906-45F2-B2A7-0718ED91E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235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491E-17D9-4E2A-A3BE-A0AFA8A7B3A5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7C5B-7906-45F2-B2A7-0718ED91E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14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491E-17D9-4E2A-A3BE-A0AFA8A7B3A5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7C5B-7906-45F2-B2A7-0718ED91E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239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491E-17D9-4E2A-A3BE-A0AFA8A7B3A5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7C5B-7906-45F2-B2A7-0718ED91E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487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491E-17D9-4E2A-A3BE-A0AFA8A7B3A5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7C5B-7906-45F2-B2A7-0718ED91E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60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491E-17D9-4E2A-A3BE-A0AFA8A7B3A5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7C5B-7906-45F2-B2A7-0718ED91E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248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1491E-17D9-4E2A-A3BE-A0AFA8A7B3A5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17C5B-7906-45F2-B2A7-0718ED91E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037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4699" y="141668"/>
            <a:ext cx="12556902" cy="7031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135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bhagan</dc:creator>
  <cp:lastModifiedBy>stephanie bhagan</cp:lastModifiedBy>
  <cp:revision>1</cp:revision>
  <dcterms:created xsi:type="dcterms:W3CDTF">2020-10-12T12:11:48Z</dcterms:created>
  <dcterms:modified xsi:type="dcterms:W3CDTF">2020-10-12T12:12:13Z</dcterms:modified>
</cp:coreProperties>
</file>