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6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6D806-35A9-47BC-863E-58AC4AC2C835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0E9D4-4AF5-4CBF-B137-7C6C5A6E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20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6D806-35A9-47BC-863E-58AC4AC2C835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0E9D4-4AF5-4CBF-B137-7C6C5A6E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734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6D806-35A9-47BC-863E-58AC4AC2C835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0E9D4-4AF5-4CBF-B137-7C6C5A6E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637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6D806-35A9-47BC-863E-58AC4AC2C835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0E9D4-4AF5-4CBF-B137-7C6C5A6E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146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6D806-35A9-47BC-863E-58AC4AC2C835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0E9D4-4AF5-4CBF-B137-7C6C5A6E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274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6D806-35A9-47BC-863E-58AC4AC2C835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0E9D4-4AF5-4CBF-B137-7C6C5A6E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139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6D806-35A9-47BC-863E-58AC4AC2C835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0E9D4-4AF5-4CBF-B137-7C6C5A6E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286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6D806-35A9-47BC-863E-58AC4AC2C835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0E9D4-4AF5-4CBF-B137-7C6C5A6E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900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6D806-35A9-47BC-863E-58AC4AC2C835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0E9D4-4AF5-4CBF-B137-7C6C5A6E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58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6D806-35A9-47BC-863E-58AC4AC2C835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0E9D4-4AF5-4CBF-B137-7C6C5A6E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391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6D806-35A9-47BC-863E-58AC4AC2C835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0E9D4-4AF5-4CBF-B137-7C6C5A6E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103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6D806-35A9-47BC-863E-58AC4AC2C835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0E9D4-4AF5-4CBF-B137-7C6C5A6E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257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2880" y="0"/>
            <a:ext cx="121157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777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bhagan</dc:creator>
  <cp:lastModifiedBy>stephanie bhagan</cp:lastModifiedBy>
  <cp:revision>1</cp:revision>
  <dcterms:created xsi:type="dcterms:W3CDTF">2020-10-05T12:39:23Z</dcterms:created>
  <dcterms:modified xsi:type="dcterms:W3CDTF">2020-10-05T12:39:45Z</dcterms:modified>
</cp:coreProperties>
</file>