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36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7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6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8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4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7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8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4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48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4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1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26D5A-D73C-43DF-83F2-346D521BE82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035E0-17D5-481A-8EDF-926C2BAC0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6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35837"/>
          <a:stretch/>
        </p:blipFill>
        <p:spPr>
          <a:xfrm>
            <a:off x="617220" y="297180"/>
            <a:ext cx="11574779" cy="656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632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bhagan</dc:creator>
  <cp:lastModifiedBy>stephanie bhagan</cp:lastModifiedBy>
  <cp:revision>1</cp:revision>
  <dcterms:created xsi:type="dcterms:W3CDTF">2020-10-05T12:36:22Z</dcterms:created>
  <dcterms:modified xsi:type="dcterms:W3CDTF">2020-10-05T12:36:56Z</dcterms:modified>
</cp:coreProperties>
</file>