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9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7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7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8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0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1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1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CBA3-68A9-46D5-B4E7-0110B97F5E1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21643-9A6D-4C1D-93C5-C5EC51866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3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"/>
            <a:ext cx="12192001" cy="669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03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bhagan</dc:creator>
  <cp:lastModifiedBy>stephanie bhagan</cp:lastModifiedBy>
  <cp:revision>1</cp:revision>
  <dcterms:created xsi:type="dcterms:W3CDTF">2020-10-05T12:40:44Z</dcterms:created>
  <dcterms:modified xsi:type="dcterms:W3CDTF">2020-10-05T12:41:04Z</dcterms:modified>
</cp:coreProperties>
</file>