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638CB2-68EC-4E86-B1A7-231602ABFC24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28B0D7-DEF9-4ED4-92D1-D2DB51EB3B99}">
      <dgm:prSet phldrT="[Text]"/>
      <dgm:spPr/>
      <dgm:t>
        <a:bodyPr/>
        <a:lstStyle/>
        <a:p>
          <a:r>
            <a:rPr lang="en-US" dirty="0" smtClean="0"/>
            <a:t>Next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E70EE36A-3508-4E64-A0FD-5D7EF871BD00}" type="sibTrans" cxnId="{6114A454-034B-4EB0-A394-71F93D029246}">
      <dgm:prSet/>
      <dgm:spPr/>
      <dgm:t>
        <a:bodyPr/>
        <a:lstStyle/>
        <a:p>
          <a:endParaRPr lang="en-US"/>
        </a:p>
      </dgm:t>
    </dgm:pt>
    <dgm:pt modelId="{8D26ACDA-86CE-42CE-AB94-7031ABD99043}" type="parTrans" cxnId="{6114A454-034B-4EB0-A394-71F93D029246}">
      <dgm:prSet/>
      <dgm:spPr/>
      <dgm:t>
        <a:bodyPr/>
        <a:lstStyle/>
        <a:p>
          <a:endParaRPr lang="en-US"/>
        </a:p>
      </dgm:t>
    </dgm:pt>
    <dgm:pt modelId="{2E7F6DBE-BAAC-4919-8FB4-9B8FD1ED9F6C}">
      <dgm:prSet phldrT="[Text]"/>
      <dgm:spPr/>
      <dgm:t>
        <a:bodyPr/>
        <a:lstStyle/>
        <a:p>
          <a:endParaRPr lang="en-US" dirty="0"/>
        </a:p>
      </dgm:t>
    </dgm:pt>
    <dgm:pt modelId="{63222E0C-D738-475F-B69D-612CD7D4407D}" type="sibTrans" cxnId="{39F6210B-8494-4388-A621-867ACAE4047B}">
      <dgm:prSet/>
      <dgm:spPr/>
      <dgm:t>
        <a:bodyPr/>
        <a:lstStyle/>
        <a:p>
          <a:endParaRPr lang="en-US"/>
        </a:p>
      </dgm:t>
    </dgm:pt>
    <dgm:pt modelId="{ED6C24AE-BF89-4F3A-ACD9-9664BCFE815D}" type="parTrans" cxnId="{39F6210B-8494-4388-A621-867ACAE4047B}">
      <dgm:prSet/>
      <dgm:spPr/>
      <dgm:t>
        <a:bodyPr/>
        <a:lstStyle/>
        <a:p>
          <a:endParaRPr lang="en-US"/>
        </a:p>
      </dgm:t>
    </dgm:pt>
    <dgm:pt modelId="{0C089C4C-1DEA-4516-8B3B-481EE6E07957}" type="pres">
      <dgm:prSet presAssocID="{E6638CB2-68EC-4E86-B1A7-231602ABFC24}" presName="cycle" presStyleCnt="0">
        <dgm:presLayoutVars>
          <dgm:dir/>
          <dgm:resizeHandles val="exact"/>
        </dgm:presLayoutVars>
      </dgm:prSet>
      <dgm:spPr/>
    </dgm:pt>
    <dgm:pt modelId="{63028E88-3760-4AC6-9AB7-EB9F68895409}" type="pres">
      <dgm:prSet presAssocID="{2E7F6DBE-BAAC-4919-8FB4-9B8FD1ED9F6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D3057-5DD1-4337-938D-DBDD45F5F529}" type="pres">
      <dgm:prSet presAssocID="{3728B0D7-DEF9-4ED4-92D1-D2DB51EB3B99}" presName="arrow" presStyleLbl="node1" presStyleIdx="1" presStyleCnt="2">
        <dgm:presLayoutVars>
          <dgm:bulletEnabled val="1"/>
        </dgm:presLayoutVars>
      </dgm:prSet>
      <dgm:spPr/>
    </dgm:pt>
  </dgm:ptLst>
  <dgm:cxnLst>
    <dgm:cxn modelId="{6114A454-034B-4EB0-A394-71F93D029246}" srcId="{E6638CB2-68EC-4E86-B1A7-231602ABFC24}" destId="{3728B0D7-DEF9-4ED4-92D1-D2DB51EB3B99}" srcOrd="1" destOrd="0" parTransId="{8D26ACDA-86CE-42CE-AB94-7031ABD99043}" sibTransId="{E70EE36A-3508-4E64-A0FD-5D7EF871BD00}"/>
    <dgm:cxn modelId="{16EC37DD-AC90-4693-9DE7-7E87857FA3E4}" type="presOf" srcId="{3728B0D7-DEF9-4ED4-92D1-D2DB51EB3B99}" destId="{6F1D3057-5DD1-4337-938D-DBDD45F5F529}" srcOrd="0" destOrd="0" presId="urn:microsoft.com/office/officeart/2005/8/layout/arrow1"/>
    <dgm:cxn modelId="{D04A3DDF-EDA6-43E7-A543-A7F3D49BC7C3}" type="presOf" srcId="{2E7F6DBE-BAAC-4919-8FB4-9B8FD1ED9F6C}" destId="{63028E88-3760-4AC6-9AB7-EB9F68895409}" srcOrd="0" destOrd="0" presId="urn:microsoft.com/office/officeart/2005/8/layout/arrow1"/>
    <dgm:cxn modelId="{39F6210B-8494-4388-A621-867ACAE4047B}" srcId="{E6638CB2-68EC-4E86-B1A7-231602ABFC24}" destId="{2E7F6DBE-BAAC-4919-8FB4-9B8FD1ED9F6C}" srcOrd="0" destOrd="0" parTransId="{ED6C24AE-BF89-4F3A-ACD9-9664BCFE815D}" sibTransId="{63222E0C-D738-475F-B69D-612CD7D4407D}"/>
    <dgm:cxn modelId="{EC26BBB9-651E-4204-969F-5CED6CDAF7CF}" type="presOf" srcId="{E6638CB2-68EC-4E86-B1A7-231602ABFC24}" destId="{0C089C4C-1DEA-4516-8B3B-481EE6E07957}" srcOrd="0" destOrd="0" presId="urn:microsoft.com/office/officeart/2005/8/layout/arrow1"/>
    <dgm:cxn modelId="{EB91497B-5505-48BE-AA65-D4C65DE2565B}" type="presParOf" srcId="{0C089C4C-1DEA-4516-8B3B-481EE6E07957}" destId="{63028E88-3760-4AC6-9AB7-EB9F68895409}" srcOrd="0" destOrd="0" presId="urn:microsoft.com/office/officeart/2005/8/layout/arrow1"/>
    <dgm:cxn modelId="{16C4DBF3-8CDB-4353-8998-76F9E970985E}" type="presParOf" srcId="{0C089C4C-1DEA-4516-8B3B-481EE6E07957}" destId="{6F1D3057-5DD1-4337-938D-DBDD45F5F52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638CB2-68EC-4E86-B1A7-231602ABFC24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7F6DBE-BAAC-4919-8FB4-9B8FD1ED9F6C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" action="ppaction://hlinkshowjump?jump=previousslide"/>
            </a:rPr>
            <a:t>Back</a:t>
          </a:r>
          <a:endParaRPr lang="en-US" dirty="0"/>
        </a:p>
      </dgm:t>
    </dgm:pt>
    <dgm:pt modelId="{ED6C24AE-BF89-4F3A-ACD9-9664BCFE815D}" type="parTrans" cxnId="{39F6210B-8494-4388-A621-867ACAE4047B}">
      <dgm:prSet/>
      <dgm:spPr/>
      <dgm:t>
        <a:bodyPr/>
        <a:lstStyle/>
        <a:p>
          <a:endParaRPr lang="en-US"/>
        </a:p>
      </dgm:t>
    </dgm:pt>
    <dgm:pt modelId="{63222E0C-D738-475F-B69D-612CD7D4407D}" type="sibTrans" cxnId="{39F6210B-8494-4388-A621-867ACAE4047B}">
      <dgm:prSet/>
      <dgm:spPr/>
      <dgm:t>
        <a:bodyPr/>
        <a:lstStyle/>
        <a:p>
          <a:endParaRPr lang="en-US"/>
        </a:p>
      </dgm:t>
    </dgm:pt>
    <dgm:pt modelId="{3728B0D7-DEF9-4ED4-92D1-D2DB51EB3B99}">
      <dgm:prSet phldrT="[Text]"/>
      <dgm:spPr/>
      <dgm:t>
        <a:bodyPr/>
        <a:lstStyle/>
        <a:p>
          <a:r>
            <a:rPr lang="en-US" dirty="0" smtClean="0"/>
            <a:t>Next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8D26ACDA-86CE-42CE-AB94-7031ABD99043}" type="parTrans" cxnId="{6114A454-034B-4EB0-A394-71F93D029246}">
      <dgm:prSet/>
      <dgm:spPr/>
      <dgm:t>
        <a:bodyPr/>
        <a:lstStyle/>
        <a:p>
          <a:endParaRPr lang="en-US"/>
        </a:p>
      </dgm:t>
    </dgm:pt>
    <dgm:pt modelId="{E70EE36A-3508-4E64-A0FD-5D7EF871BD00}" type="sibTrans" cxnId="{6114A454-034B-4EB0-A394-71F93D029246}">
      <dgm:prSet/>
      <dgm:spPr/>
      <dgm:t>
        <a:bodyPr/>
        <a:lstStyle/>
        <a:p>
          <a:endParaRPr lang="en-US"/>
        </a:p>
      </dgm:t>
    </dgm:pt>
    <dgm:pt modelId="{0C089C4C-1DEA-4516-8B3B-481EE6E07957}" type="pres">
      <dgm:prSet presAssocID="{E6638CB2-68EC-4E86-B1A7-231602ABFC24}" presName="cycle" presStyleCnt="0">
        <dgm:presLayoutVars>
          <dgm:dir/>
          <dgm:resizeHandles val="exact"/>
        </dgm:presLayoutVars>
      </dgm:prSet>
      <dgm:spPr/>
    </dgm:pt>
    <dgm:pt modelId="{63028E88-3760-4AC6-9AB7-EB9F68895409}" type="pres">
      <dgm:prSet presAssocID="{2E7F6DBE-BAAC-4919-8FB4-9B8FD1ED9F6C}" presName="arrow" presStyleLbl="node1" presStyleIdx="0" presStyleCnt="2">
        <dgm:presLayoutVars>
          <dgm:bulletEnabled val="1"/>
        </dgm:presLayoutVars>
      </dgm:prSet>
      <dgm:spPr/>
    </dgm:pt>
    <dgm:pt modelId="{6F1D3057-5DD1-4337-938D-DBDD45F5F529}" type="pres">
      <dgm:prSet presAssocID="{3728B0D7-DEF9-4ED4-92D1-D2DB51EB3B99}" presName="arrow" presStyleLbl="node1" presStyleIdx="1" presStyleCnt="2">
        <dgm:presLayoutVars>
          <dgm:bulletEnabled val="1"/>
        </dgm:presLayoutVars>
      </dgm:prSet>
      <dgm:spPr/>
    </dgm:pt>
  </dgm:ptLst>
  <dgm:cxnLst>
    <dgm:cxn modelId="{6114A454-034B-4EB0-A394-71F93D029246}" srcId="{E6638CB2-68EC-4E86-B1A7-231602ABFC24}" destId="{3728B0D7-DEF9-4ED4-92D1-D2DB51EB3B99}" srcOrd="1" destOrd="0" parTransId="{8D26ACDA-86CE-42CE-AB94-7031ABD99043}" sibTransId="{E70EE36A-3508-4E64-A0FD-5D7EF871BD00}"/>
    <dgm:cxn modelId="{D04A3DDF-EDA6-43E7-A543-A7F3D49BC7C3}" type="presOf" srcId="{2E7F6DBE-BAAC-4919-8FB4-9B8FD1ED9F6C}" destId="{63028E88-3760-4AC6-9AB7-EB9F68895409}" srcOrd="0" destOrd="0" presId="urn:microsoft.com/office/officeart/2005/8/layout/arrow1"/>
    <dgm:cxn modelId="{16EC37DD-AC90-4693-9DE7-7E87857FA3E4}" type="presOf" srcId="{3728B0D7-DEF9-4ED4-92D1-D2DB51EB3B99}" destId="{6F1D3057-5DD1-4337-938D-DBDD45F5F529}" srcOrd="0" destOrd="0" presId="urn:microsoft.com/office/officeart/2005/8/layout/arrow1"/>
    <dgm:cxn modelId="{39F6210B-8494-4388-A621-867ACAE4047B}" srcId="{E6638CB2-68EC-4E86-B1A7-231602ABFC24}" destId="{2E7F6DBE-BAAC-4919-8FB4-9B8FD1ED9F6C}" srcOrd="0" destOrd="0" parTransId="{ED6C24AE-BF89-4F3A-ACD9-9664BCFE815D}" sibTransId="{63222E0C-D738-475F-B69D-612CD7D4407D}"/>
    <dgm:cxn modelId="{EC26BBB9-651E-4204-969F-5CED6CDAF7CF}" type="presOf" srcId="{E6638CB2-68EC-4E86-B1A7-231602ABFC24}" destId="{0C089C4C-1DEA-4516-8B3B-481EE6E07957}" srcOrd="0" destOrd="0" presId="urn:microsoft.com/office/officeart/2005/8/layout/arrow1"/>
    <dgm:cxn modelId="{EB91497B-5505-48BE-AA65-D4C65DE2565B}" type="presParOf" srcId="{0C089C4C-1DEA-4516-8B3B-481EE6E07957}" destId="{63028E88-3760-4AC6-9AB7-EB9F68895409}" srcOrd="0" destOrd="0" presId="urn:microsoft.com/office/officeart/2005/8/layout/arrow1"/>
    <dgm:cxn modelId="{16C4DBF3-8CDB-4353-8998-76F9E970985E}" type="presParOf" srcId="{0C089C4C-1DEA-4516-8B3B-481EE6E07957}" destId="{6F1D3057-5DD1-4337-938D-DBDD45F5F52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638CB2-68EC-4E86-B1A7-231602ABFC24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7F6DBE-BAAC-4919-8FB4-9B8FD1ED9F6C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" action="ppaction://hlinkshowjump?jump=previousslide"/>
            </a:rPr>
            <a:t>Back</a:t>
          </a:r>
          <a:endParaRPr lang="en-US" dirty="0"/>
        </a:p>
      </dgm:t>
    </dgm:pt>
    <dgm:pt modelId="{ED6C24AE-BF89-4F3A-ACD9-9664BCFE815D}" type="parTrans" cxnId="{39F6210B-8494-4388-A621-867ACAE4047B}">
      <dgm:prSet/>
      <dgm:spPr/>
      <dgm:t>
        <a:bodyPr/>
        <a:lstStyle/>
        <a:p>
          <a:endParaRPr lang="en-US"/>
        </a:p>
      </dgm:t>
    </dgm:pt>
    <dgm:pt modelId="{63222E0C-D738-475F-B69D-612CD7D4407D}" type="sibTrans" cxnId="{39F6210B-8494-4388-A621-867ACAE4047B}">
      <dgm:prSet/>
      <dgm:spPr/>
      <dgm:t>
        <a:bodyPr/>
        <a:lstStyle/>
        <a:p>
          <a:endParaRPr lang="en-US"/>
        </a:p>
      </dgm:t>
    </dgm:pt>
    <dgm:pt modelId="{3728B0D7-DEF9-4ED4-92D1-D2DB51EB3B99}">
      <dgm:prSet phldrT="[Text]"/>
      <dgm:spPr/>
      <dgm:t>
        <a:bodyPr/>
        <a:lstStyle/>
        <a:p>
          <a:r>
            <a:rPr lang="en-US" dirty="0" smtClean="0"/>
            <a:t>Next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8D26ACDA-86CE-42CE-AB94-7031ABD99043}" type="parTrans" cxnId="{6114A454-034B-4EB0-A394-71F93D029246}">
      <dgm:prSet/>
      <dgm:spPr/>
      <dgm:t>
        <a:bodyPr/>
        <a:lstStyle/>
        <a:p>
          <a:endParaRPr lang="en-US"/>
        </a:p>
      </dgm:t>
    </dgm:pt>
    <dgm:pt modelId="{E70EE36A-3508-4E64-A0FD-5D7EF871BD00}" type="sibTrans" cxnId="{6114A454-034B-4EB0-A394-71F93D029246}">
      <dgm:prSet/>
      <dgm:spPr/>
      <dgm:t>
        <a:bodyPr/>
        <a:lstStyle/>
        <a:p>
          <a:endParaRPr lang="en-US"/>
        </a:p>
      </dgm:t>
    </dgm:pt>
    <dgm:pt modelId="{0C089C4C-1DEA-4516-8B3B-481EE6E07957}" type="pres">
      <dgm:prSet presAssocID="{E6638CB2-68EC-4E86-B1A7-231602ABFC24}" presName="cycle" presStyleCnt="0">
        <dgm:presLayoutVars>
          <dgm:dir/>
          <dgm:resizeHandles val="exact"/>
        </dgm:presLayoutVars>
      </dgm:prSet>
      <dgm:spPr/>
    </dgm:pt>
    <dgm:pt modelId="{63028E88-3760-4AC6-9AB7-EB9F68895409}" type="pres">
      <dgm:prSet presAssocID="{2E7F6DBE-BAAC-4919-8FB4-9B8FD1ED9F6C}" presName="arrow" presStyleLbl="node1" presStyleIdx="0" presStyleCnt="2">
        <dgm:presLayoutVars>
          <dgm:bulletEnabled val="1"/>
        </dgm:presLayoutVars>
      </dgm:prSet>
      <dgm:spPr/>
    </dgm:pt>
    <dgm:pt modelId="{6F1D3057-5DD1-4337-938D-DBDD45F5F529}" type="pres">
      <dgm:prSet presAssocID="{3728B0D7-DEF9-4ED4-92D1-D2DB51EB3B99}" presName="arrow" presStyleLbl="node1" presStyleIdx="1" presStyleCnt="2">
        <dgm:presLayoutVars>
          <dgm:bulletEnabled val="1"/>
        </dgm:presLayoutVars>
      </dgm:prSet>
      <dgm:spPr/>
    </dgm:pt>
  </dgm:ptLst>
  <dgm:cxnLst>
    <dgm:cxn modelId="{6114A454-034B-4EB0-A394-71F93D029246}" srcId="{E6638CB2-68EC-4E86-B1A7-231602ABFC24}" destId="{3728B0D7-DEF9-4ED4-92D1-D2DB51EB3B99}" srcOrd="1" destOrd="0" parTransId="{8D26ACDA-86CE-42CE-AB94-7031ABD99043}" sibTransId="{E70EE36A-3508-4E64-A0FD-5D7EF871BD00}"/>
    <dgm:cxn modelId="{D04A3DDF-EDA6-43E7-A543-A7F3D49BC7C3}" type="presOf" srcId="{2E7F6DBE-BAAC-4919-8FB4-9B8FD1ED9F6C}" destId="{63028E88-3760-4AC6-9AB7-EB9F68895409}" srcOrd="0" destOrd="0" presId="urn:microsoft.com/office/officeart/2005/8/layout/arrow1"/>
    <dgm:cxn modelId="{16EC37DD-AC90-4693-9DE7-7E87857FA3E4}" type="presOf" srcId="{3728B0D7-DEF9-4ED4-92D1-D2DB51EB3B99}" destId="{6F1D3057-5DD1-4337-938D-DBDD45F5F529}" srcOrd="0" destOrd="0" presId="urn:microsoft.com/office/officeart/2005/8/layout/arrow1"/>
    <dgm:cxn modelId="{39F6210B-8494-4388-A621-867ACAE4047B}" srcId="{E6638CB2-68EC-4E86-B1A7-231602ABFC24}" destId="{2E7F6DBE-BAAC-4919-8FB4-9B8FD1ED9F6C}" srcOrd="0" destOrd="0" parTransId="{ED6C24AE-BF89-4F3A-ACD9-9664BCFE815D}" sibTransId="{63222E0C-D738-475F-B69D-612CD7D4407D}"/>
    <dgm:cxn modelId="{EC26BBB9-651E-4204-969F-5CED6CDAF7CF}" type="presOf" srcId="{E6638CB2-68EC-4E86-B1A7-231602ABFC24}" destId="{0C089C4C-1DEA-4516-8B3B-481EE6E07957}" srcOrd="0" destOrd="0" presId="urn:microsoft.com/office/officeart/2005/8/layout/arrow1"/>
    <dgm:cxn modelId="{EB91497B-5505-48BE-AA65-D4C65DE2565B}" type="presParOf" srcId="{0C089C4C-1DEA-4516-8B3B-481EE6E07957}" destId="{63028E88-3760-4AC6-9AB7-EB9F68895409}" srcOrd="0" destOrd="0" presId="urn:microsoft.com/office/officeart/2005/8/layout/arrow1"/>
    <dgm:cxn modelId="{16C4DBF3-8CDB-4353-8998-76F9E970985E}" type="presParOf" srcId="{0C089C4C-1DEA-4516-8B3B-481EE6E07957}" destId="{6F1D3057-5DD1-4337-938D-DBDD45F5F52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638CB2-68EC-4E86-B1A7-231602ABFC24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7F6DBE-BAAC-4919-8FB4-9B8FD1ED9F6C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" action="ppaction://hlinkshowjump?jump=previousslide"/>
            </a:rPr>
            <a:t>Back</a:t>
          </a:r>
          <a:endParaRPr lang="en-US" dirty="0"/>
        </a:p>
      </dgm:t>
    </dgm:pt>
    <dgm:pt modelId="{ED6C24AE-BF89-4F3A-ACD9-9664BCFE815D}" type="parTrans" cxnId="{39F6210B-8494-4388-A621-867ACAE4047B}">
      <dgm:prSet/>
      <dgm:spPr/>
      <dgm:t>
        <a:bodyPr/>
        <a:lstStyle/>
        <a:p>
          <a:endParaRPr lang="en-US"/>
        </a:p>
      </dgm:t>
    </dgm:pt>
    <dgm:pt modelId="{63222E0C-D738-475F-B69D-612CD7D4407D}" type="sibTrans" cxnId="{39F6210B-8494-4388-A621-867ACAE4047B}">
      <dgm:prSet/>
      <dgm:spPr/>
      <dgm:t>
        <a:bodyPr/>
        <a:lstStyle/>
        <a:p>
          <a:endParaRPr lang="en-US"/>
        </a:p>
      </dgm:t>
    </dgm:pt>
    <dgm:pt modelId="{3728B0D7-DEF9-4ED4-92D1-D2DB51EB3B99}">
      <dgm:prSet phldrT="[Text]"/>
      <dgm:spPr/>
      <dgm:t>
        <a:bodyPr/>
        <a:lstStyle/>
        <a:p>
          <a:r>
            <a:rPr lang="en-US" dirty="0" smtClean="0"/>
            <a:t>Next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8D26ACDA-86CE-42CE-AB94-7031ABD99043}" type="parTrans" cxnId="{6114A454-034B-4EB0-A394-71F93D029246}">
      <dgm:prSet/>
      <dgm:spPr/>
      <dgm:t>
        <a:bodyPr/>
        <a:lstStyle/>
        <a:p>
          <a:endParaRPr lang="en-US"/>
        </a:p>
      </dgm:t>
    </dgm:pt>
    <dgm:pt modelId="{E70EE36A-3508-4E64-A0FD-5D7EF871BD00}" type="sibTrans" cxnId="{6114A454-034B-4EB0-A394-71F93D029246}">
      <dgm:prSet/>
      <dgm:spPr/>
      <dgm:t>
        <a:bodyPr/>
        <a:lstStyle/>
        <a:p>
          <a:endParaRPr lang="en-US"/>
        </a:p>
      </dgm:t>
    </dgm:pt>
    <dgm:pt modelId="{0C089C4C-1DEA-4516-8B3B-481EE6E07957}" type="pres">
      <dgm:prSet presAssocID="{E6638CB2-68EC-4E86-B1A7-231602ABFC24}" presName="cycle" presStyleCnt="0">
        <dgm:presLayoutVars>
          <dgm:dir/>
          <dgm:resizeHandles val="exact"/>
        </dgm:presLayoutVars>
      </dgm:prSet>
      <dgm:spPr/>
    </dgm:pt>
    <dgm:pt modelId="{63028E88-3760-4AC6-9AB7-EB9F68895409}" type="pres">
      <dgm:prSet presAssocID="{2E7F6DBE-BAAC-4919-8FB4-9B8FD1ED9F6C}" presName="arrow" presStyleLbl="node1" presStyleIdx="0" presStyleCnt="2">
        <dgm:presLayoutVars>
          <dgm:bulletEnabled val="1"/>
        </dgm:presLayoutVars>
      </dgm:prSet>
      <dgm:spPr/>
    </dgm:pt>
    <dgm:pt modelId="{6F1D3057-5DD1-4337-938D-DBDD45F5F529}" type="pres">
      <dgm:prSet presAssocID="{3728B0D7-DEF9-4ED4-92D1-D2DB51EB3B99}" presName="arrow" presStyleLbl="node1" presStyleIdx="1" presStyleCnt="2">
        <dgm:presLayoutVars>
          <dgm:bulletEnabled val="1"/>
        </dgm:presLayoutVars>
      </dgm:prSet>
      <dgm:spPr/>
    </dgm:pt>
  </dgm:ptLst>
  <dgm:cxnLst>
    <dgm:cxn modelId="{6114A454-034B-4EB0-A394-71F93D029246}" srcId="{E6638CB2-68EC-4E86-B1A7-231602ABFC24}" destId="{3728B0D7-DEF9-4ED4-92D1-D2DB51EB3B99}" srcOrd="1" destOrd="0" parTransId="{8D26ACDA-86CE-42CE-AB94-7031ABD99043}" sibTransId="{E70EE36A-3508-4E64-A0FD-5D7EF871BD00}"/>
    <dgm:cxn modelId="{D04A3DDF-EDA6-43E7-A543-A7F3D49BC7C3}" type="presOf" srcId="{2E7F6DBE-BAAC-4919-8FB4-9B8FD1ED9F6C}" destId="{63028E88-3760-4AC6-9AB7-EB9F68895409}" srcOrd="0" destOrd="0" presId="urn:microsoft.com/office/officeart/2005/8/layout/arrow1"/>
    <dgm:cxn modelId="{16EC37DD-AC90-4693-9DE7-7E87857FA3E4}" type="presOf" srcId="{3728B0D7-DEF9-4ED4-92D1-D2DB51EB3B99}" destId="{6F1D3057-5DD1-4337-938D-DBDD45F5F529}" srcOrd="0" destOrd="0" presId="urn:microsoft.com/office/officeart/2005/8/layout/arrow1"/>
    <dgm:cxn modelId="{39F6210B-8494-4388-A621-867ACAE4047B}" srcId="{E6638CB2-68EC-4E86-B1A7-231602ABFC24}" destId="{2E7F6DBE-BAAC-4919-8FB4-9B8FD1ED9F6C}" srcOrd="0" destOrd="0" parTransId="{ED6C24AE-BF89-4F3A-ACD9-9664BCFE815D}" sibTransId="{63222E0C-D738-475F-B69D-612CD7D4407D}"/>
    <dgm:cxn modelId="{EC26BBB9-651E-4204-969F-5CED6CDAF7CF}" type="presOf" srcId="{E6638CB2-68EC-4E86-B1A7-231602ABFC24}" destId="{0C089C4C-1DEA-4516-8B3B-481EE6E07957}" srcOrd="0" destOrd="0" presId="urn:microsoft.com/office/officeart/2005/8/layout/arrow1"/>
    <dgm:cxn modelId="{EB91497B-5505-48BE-AA65-D4C65DE2565B}" type="presParOf" srcId="{0C089C4C-1DEA-4516-8B3B-481EE6E07957}" destId="{63028E88-3760-4AC6-9AB7-EB9F68895409}" srcOrd="0" destOrd="0" presId="urn:microsoft.com/office/officeart/2005/8/layout/arrow1"/>
    <dgm:cxn modelId="{16C4DBF3-8CDB-4353-8998-76F9E970985E}" type="presParOf" srcId="{0C089C4C-1DEA-4516-8B3B-481EE6E07957}" destId="{6F1D3057-5DD1-4337-938D-DBDD45F5F52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638CB2-68EC-4E86-B1A7-231602ABFC24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7F6DBE-BAAC-4919-8FB4-9B8FD1ED9F6C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" action="ppaction://hlinkshowjump?jump=previousslide"/>
            </a:rPr>
            <a:t>Back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ED6C24AE-BF89-4F3A-ACD9-9664BCFE815D}" type="parTrans" cxnId="{39F6210B-8494-4388-A621-867ACAE4047B}">
      <dgm:prSet/>
      <dgm:spPr/>
      <dgm:t>
        <a:bodyPr/>
        <a:lstStyle/>
        <a:p>
          <a:endParaRPr lang="en-US"/>
        </a:p>
      </dgm:t>
    </dgm:pt>
    <dgm:pt modelId="{63222E0C-D738-475F-B69D-612CD7D4407D}" type="sibTrans" cxnId="{39F6210B-8494-4388-A621-867ACAE4047B}">
      <dgm:prSet/>
      <dgm:spPr/>
      <dgm:t>
        <a:bodyPr/>
        <a:lstStyle/>
        <a:p>
          <a:endParaRPr lang="en-US"/>
        </a:p>
      </dgm:t>
    </dgm:pt>
    <dgm:pt modelId="{3728B0D7-DEF9-4ED4-92D1-D2DB51EB3B99}">
      <dgm:prSet phldrT="[Text]"/>
      <dgm:spPr/>
      <dgm:t>
        <a:bodyPr/>
        <a:lstStyle/>
        <a:p>
          <a:r>
            <a:rPr lang="en-US" dirty="0" smtClean="0"/>
            <a:t>Next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8D26ACDA-86CE-42CE-AB94-7031ABD99043}" type="parTrans" cxnId="{6114A454-034B-4EB0-A394-71F93D029246}">
      <dgm:prSet/>
      <dgm:spPr/>
      <dgm:t>
        <a:bodyPr/>
        <a:lstStyle/>
        <a:p>
          <a:endParaRPr lang="en-US"/>
        </a:p>
      </dgm:t>
    </dgm:pt>
    <dgm:pt modelId="{E70EE36A-3508-4E64-A0FD-5D7EF871BD00}" type="sibTrans" cxnId="{6114A454-034B-4EB0-A394-71F93D029246}">
      <dgm:prSet/>
      <dgm:spPr/>
      <dgm:t>
        <a:bodyPr/>
        <a:lstStyle/>
        <a:p>
          <a:endParaRPr lang="en-US"/>
        </a:p>
      </dgm:t>
    </dgm:pt>
    <dgm:pt modelId="{0C089C4C-1DEA-4516-8B3B-481EE6E07957}" type="pres">
      <dgm:prSet presAssocID="{E6638CB2-68EC-4E86-B1A7-231602ABFC24}" presName="cycle" presStyleCnt="0">
        <dgm:presLayoutVars>
          <dgm:dir/>
          <dgm:resizeHandles val="exact"/>
        </dgm:presLayoutVars>
      </dgm:prSet>
      <dgm:spPr/>
    </dgm:pt>
    <dgm:pt modelId="{63028E88-3760-4AC6-9AB7-EB9F68895409}" type="pres">
      <dgm:prSet presAssocID="{2E7F6DBE-BAAC-4919-8FB4-9B8FD1ED9F6C}" presName="arrow" presStyleLbl="node1" presStyleIdx="0" presStyleCnt="2">
        <dgm:presLayoutVars>
          <dgm:bulletEnabled val="1"/>
        </dgm:presLayoutVars>
      </dgm:prSet>
      <dgm:spPr/>
    </dgm:pt>
    <dgm:pt modelId="{6F1D3057-5DD1-4337-938D-DBDD45F5F529}" type="pres">
      <dgm:prSet presAssocID="{3728B0D7-DEF9-4ED4-92D1-D2DB51EB3B99}" presName="arrow" presStyleLbl="node1" presStyleIdx="1" presStyleCnt="2">
        <dgm:presLayoutVars>
          <dgm:bulletEnabled val="1"/>
        </dgm:presLayoutVars>
      </dgm:prSet>
      <dgm:spPr/>
    </dgm:pt>
  </dgm:ptLst>
  <dgm:cxnLst>
    <dgm:cxn modelId="{6114A454-034B-4EB0-A394-71F93D029246}" srcId="{E6638CB2-68EC-4E86-B1A7-231602ABFC24}" destId="{3728B0D7-DEF9-4ED4-92D1-D2DB51EB3B99}" srcOrd="1" destOrd="0" parTransId="{8D26ACDA-86CE-42CE-AB94-7031ABD99043}" sibTransId="{E70EE36A-3508-4E64-A0FD-5D7EF871BD00}"/>
    <dgm:cxn modelId="{D04A3DDF-EDA6-43E7-A543-A7F3D49BC7C3}" type="presOf" srcId="{2E7F6DBE-BAAC-4919-8FB4-9B8FD1ED9F6C}" destId="{63028E88-3760-4AC6-9AB7-EB9F68895409}" srcOrd="0" destOrd="0" presId="urn:microsoft.com/office/officeart/2005/8/layout/arrow1"/>
    <dgm:cxn modelId="{16EC37DD-AC90-4693-9DE7-7E87857FA3E4}" type="presOf" srcId="{3728B0D7-DEF9-4ED4-92D1-D2DB51EB3B99}" destId="{6F1D3057-5DD1-4337-938D-DBDD45F5F529}" srcOrd="0" destOrd="0" presId="urn:microsoft.com/office/officeart/2005/8/layout/arrow1"/>
    <dgm:cxn modelId="{39F6210B-8494-4388-A621-867ACAE4047B}" srcId="{E6638CB2-68EC-4E86-B1A7-231602ABFC24}" destId="{2E7F6DBE-BAAC-4919-8FB4-9B8FD1ED9F6C}" srcOrd="0" destOrd="0" parTransId="{ED6C24AE-BF89-4F3A-ACD9-9664BCFE815D}" sibTransId="{63222E0C-D738-475F-B69D-612CD7D4407D}"/>
    <dgm:cxn modelId="{EC26BBB9-651E-4204-969F-5CED6CDAF7CF}" type="presOf" srcId="{E6638CB2-68EC-4E86-B1A7-231602ABFC24}" destId="{0C089C4C-1DEA-4516-8B3B-481EE6E07957}" srcOrd="0" destOrd="0" presId="urn:microsoft.com/office/officeart/2005/8/layout/arrow1"/>
    <dgm:cxn modelId="{EB91497B-5505-48BE-AA65-D4C65DE2565B}" type="presParOf" srcId="{0C089C4C-1DEA-4516-8B3B-481EE6E07957}" destId="{63028E88-3760-4AC6-9AB7-EB9F68895409}" srcOrd="0" destOrd="0" presId="urn:microsoft.com/office/officeart/2005/8/layout/arrow1"/>
    <dgm:cxn modelId="{16C4DBF3-8CDB-4353-8998-76F9E970985E}" type="presParOf" srcId="{0C089C4C-1DEA-4516-8B3B-481EE6E07957}" destId="{6F1D3057-5DD1-4337-938D-DBDD45F5F52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638CB2-68EC-4E86-B1A7-231602ABFC24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7F6DBE-BAAC-4919-8FB4-9B8FD1ED9F6C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" action="ppaction://hlinkshowjump?jump=previousslide"/>
            </a:rPr>
            <a:t>Back</a:t>
          </a:r>
          <a:endParaRPr lang="en-US" dirty="0"/>
        </a:p>
      </dgm:t>
    </dgm:pt>
    <dgm:pt modelId="{ED6C24AE-BF89-4F3A-ACD9-9664BCFE815D}" type="parTrans" cxnId="{39F6210B-8494-4388-A621-867ACAE4047B}">
      <dgm:prSet/>
      <dgm:spPr/>
      <dgm:t>
        <a:bodyPr/>
        <a:lstStyle/>
        <a:p>
          <a:endParaRPr lang="en-US"/>
        </a:p>
      </dgm:t>
    </dgm:pt>
    <dgm:pt modelId="{63222E0C-D738-475F-B69D-612CD7D4407D}" type="sibTrans" cxnId="{39F6210B-8494-4388-A621-867ACAE4047B}">
      <dgm:prSet/>
      <dgm:spPr/>
      <dgm:t>
        <a:bodyPr/>
        <a:lstStyle/>
        <a:p>
          <a:endParaRPr lang="en-US"/>
        </a:p>
      </dgm:t>
    </dgm:pt>
    <dgm:pt modelId="{3728B0D7-DEF9-4ED4-92D1-D2DB51EB3B99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/>
            </a:rPr>
            <a:t>Back to start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8D26ACDA-86CE-42CE-AB94-7031ABD99043}" type="parTrans" cxnId="{6114A454-034B-4EB0-A394-71F93D029246}">
      <dgm:prSet/>
      <dgm:spPr/>
      <dgm:t>
        <a:bodyPr/>
        <a:lstStyle/>
        <a:p>
          <a:endParaRPr lang="en-US"/>
        </a:p>
      </dgm:t>
    </dgm:pt>
    <dgm:pt modelId="{E70EE36A-3508-4E64-A0FD-5D7EF871BD00}" type="sibTrans" cxnId="{6114A454-034B-4EB0-A394-71F93D029246}">
      <dgm:prSet/>
      <dgm:spPr/>
      <dgm:t>
        <a:bodyPr/>
        <a:lstStyle/>
        <a:p>
          <a:endParaRPr lang="en-US"/>
        </a:p>
      </dgm:t>
    </dgm:pt>
    <dgm:pt modelId="{0C089C4C-1DEA-4516-8B3B-481EE6E07957}" type="pres">
      <dgm:prSet presAssocID="{E6638CB2-68EC-4E86-B1A7-231602ABFC24}" presName="cycle" presStyleCnt="0">
        <dgm:presLayoutVars>
          <dgm:dir/>
          <dgm:resizeHandles val="exact"/>
        </dgm:presLayoutVars>
      </dgm:prSet>
      <dgm:spPr/>
    </dgm:pt>
    <dgm:pt modelId="{63028E88-3760-4AC6-9AB7-EB9F68895409}" type="pres">
      <dgm:prSet presAssocID="{2E7F6DBE-BAAC-4919-8FB4-9B8FD1ED9F6C}" presName="arrow" presStyleLbl="node1" presStyleIdx="0" presStyleCnt="2">
        <dgm:presLayoutVars>
          <dgm:bulletEnabled val="1"/>
        </dgm:presLayoutVars>
      </dgm:prSet>
      <dgm:spPr/>
    </dgm:pt>
    <dgm:pt modelId="{6F1D3057-5DD1-4337-938D-DBDD45F5F529}" type="pres">
      <dgm:prSet presAssocID="{3728B0D7-DEF9-4ED4-92D1-D2DB51EB3B99}" presName="arrow" presStyleLbl="node1" presStyleIdx="1" presStyleCnt="2">
        <dgm:presLayoutVars>
          <dgm:bulletEnabled val="1"/>
        </dgm:presLayoutVars>
      </dgm:prSet>
      <dgm:spPr/>
    </dgm:pt>
  </dgm:ptLst>
  <dgm:cxnLst>
    <dgm:cxn modelId="{6114A454-034B-4EB0-A394-71F93D029246}" srcId="{E6638CB2-68EC-4E86-B1A7-231602ABFC24}" destId="{3728B0D7-DEF9-4ED4-92D1-D2DB51EB3B99}" srcOrd="1" destOrd="0" parTransId="{8D26ACDA-86CE-42CE-AB94-7031ABD99043}" sibTransId="{E70EE36A-3508-4E64-A0FD-5D7EF871BD00}"/>
    <dgm:cxn modelId="{D04A3DDF-EDA6-43E7-A543-A7F3D49BC7C3}" type="presOf" srcId="{2E7F6DBE-BAAC-4919-8FB4-9B8FD1ED9F6C}" destId="{63028E88-3760-4AC6-9AB7-EB9F68895409}" srcOrd="0" destOrd="0" presId="urn:microsoft.com/office/officeart/2005/8/layout/arrow1"/>
    <dgm:cxn modelId="{16EC37DD-AC90-4693-9DE7-7E87857FA3E4}" type="presOf" srcId="{3728B0D7-DEF9-4ED4-92D1-D2DB51EB3B99}" destId="{6F1D3057-5DD1-4337-938D-DBDD45F5F529}" srcOrd="0" destOrd="0" presId="urn:microsoft.com/office/officeart/2005/8/layout/arrow1"/>
    <dgm:cxn modelId="{39F6210B-8494-4388-A621-867ACAE4047B}" srcId="{E6638CB2-68EC-4E86-B1A7-231602ABFC24}" destId="{2E7F6DBE-BAAC-4919-8FB4-9B8FD1ED9F6C}" srcOrd="0" destOrd="0" parTransId="{ED6C24AE-BF89-4F3A-ACD9-9664BCFE815D}" sibTransId="{63222E0C-D738-475F-B69D-612CD7D4407D}"/>
    <dgm:cxn modelId="{EC26BBB9-651E-4204-969F-5CED6CDAF7CF}" type="presOf" srcId="{E6638CB2-68EC-4E86-B1A7-231602ABFC24}" destId="{0C089C4C-1DEA-4516-8B3B-481EE6E07957}" srcOrd="0" destOrd="0" presId="urn:microsoft.com/office/officeart/2005/8/layout/arrow1"/>
    <dgm:cxn modelId="{EB91497B-5505-48BE-AA65-D4C65DE2565B}" type="presParOf" srcId="{0C089C4C-1DEA-4516-8B3B-481EE6E07957}" destId="{63028E88-3760-4AC6-9AB7-EB9F68895409}" srcOrd="0" destOrd="0" presId="urn:microsoft.com/office/officeart/2005/8/layout/arrow1"/>
    <dgm:cxn modelId="{16C4DBF3-8CDB-4353-8998-76F9E970985E}" type="presParOf" srcId="{0C089C4C-1DEA-4516-8B3B-481EE6E07957}" destId="{6F1D3057-5DD1-4337-938D-DBDD45F5F52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28E88-3760-4AC6-9AB7-EB9F68895409}">
      <dsp:nvSpPr>
        <dsp:cNvPr id="0" name=""/>
        <dsp:cNvSpPr/>
      </dsp:nvSpPr>
      <dsp:spPr>
        <a:xfrm rot="16200000">
          <a:off x="59" y="133"/>
          <a:ext cx="749862" cy="749862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 rot="5400000">
        <a:off x="131286" y="187597"/>
        <a:ext cx="618636" cy="374931"/>
      </dsp:txXfrm>
    </dsp:sp>
    <dsp:sp modelId="{6F1D3057-5DD1-4337-938D-DBDD45F5F529}">
      <dsp:nvSpPr>
        <dsp:cNvPr id="0" name=""/>
        <dsp:cNvSpPr/>
      </dsp:nvSpPr>
      <dsp:spPr>
        <a:xfrm rot="5400000">
          <a:off x="897845" y="133"/>
          <a:ext cx="749862" cy="749862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Next</a:t>
          </a:r>
          <a:endParaRPr lang="en-US" sz="1300" kern="1200" dirty="0"/>
        </a:p>
      </dsp:txBody>
      <dsp:txXfrm rot="-5400000">
        <a:off x="897846" y="187599"/>
        <a:ext cx="618636" cy="3749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28E88-3760-4AC6-9AB7-EB9F68895409}">
      <dsp:nvSpPr>
        <dsp:cNvPr id="0" name=""/>
        <dsp:cNvSpPr/>
      </dsp:nvSpPr>
      <dsp:spPr>
        <a:xfrm rot="16200000">
          <a:off x="59" y="133"/>
          <a:ext cx="749862" cy="749862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hlinkClick xmlns:r="http://schemas.openxmlformats.org/officeDocument/2006/relationships" r:id=""/>
            </a:rPr>
            <a:t>Back</a:t>
          </a:r>
          <a:endParaRPr lang="en-US" sz="1300" kern="1200" dirty="0"/>
        </a:p>
      </dsp:txBody>
      <dsp:txXfrm rot="5400000">
        <a:off x="131286" y="187597"/>
        <a:ext cx="618636" cy="374931"/>
      </dsp:txXfrm>
    </dsp:sp>
    <dsp:sp modelId="{6F1D3057-5DD1-4337-938D-DBDD45F5F529}">
      <dsp:nvSpPr>
        <dsp:cNvPr id="0" name=""/>
        <dsp:cNvSpPr/>
      </dsp:nvSpPr>
      <dsp:spPr>
        <a:xfrm rot="5400000">
          <a:off x="897845" y="133"/>
          <a:ext cx="749862" cy="749862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Next</a:t>
          </a:r>
          <a:endParaRPr lang="en-US" sz="1300" kern="1200" dirty="0"/>
        </a:p>
      </dsp:txBody>
      <dsp:txXfrm rot="-5400000">
        <a:off x="897846" y="187599"/>
        <a:ext cx="618636" cy="3749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28E88-3760-4AC6-9AB7-EB9F68895409}">
      <dsp:nvSpPr>
        <dsp:cNvPr id="0" name=""/>
        <dsp:cNvSpPr/>
      </dsp:nvSpPr>
      <dsp:spPr>
        <a:xfrm rot="16200000">
          <a:off x="59" y="133"/>
          <a:ext cx="749862" cy="749862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hlinkClick xmlns:r="http://schemas.openxmlformats.org/officeDocument/2006/relationships" r:id=""/>
            </a:rPr>
            <a:t>Back</a:t>
          </a:r>
          <a:endParaRPr lang="en-US" sz="1300" kern="1200" dirty="0"/>
        </a:p>
      </dsp:txBody>
      <dsp:txXfrm rot="5400000">
        <a:off x="131286" y="187597"/>
        <a:ext cx="618636" cy="374931"/>
      </dsp:txXfrm>
    </dsp:sp>
    <dsp:sp modelId="{6F1D3057-5DD1-4337-938D-DBDD45F5F529}">
      <dsp:nvSpPr>
        <dsp:cNvPr id="0" name=""/>
        <dsp:cNvSpPr/>
      </dsp:nvSpPr>
      <dsp:spPr>
        <a:xfrm rot="5400000">
          <a:off x="897845" y="133"/>
          <a:ext cx="749862" cy="749862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Next</a:t>
          </a:r>
          <a:endParaRPr lang="en-US" sz="1300" kern="1200" dirty="0"/>
        </a:p>
      </dsp:txBody>
      <dsp:txXfrm rot="-5400000">
        <a:off x="897846" y="187599"/>
        <a:ext cx="618636" cy="3749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28E88-3760-4AC6-9AB7-EB9F68895409}">
      <dsp:nvSpPr>
        <dsp:cNvPr id="0" name=""/>
        <dsp:cNvSpPr/>
      </dsp:nvSpPr>
      <dsp:spPr>
        <a:xfrm rot="16200000">
          <a:off x="59" y="133"/>
          <a:ext cx="749862" cy="749862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hlinkClick xmlns:r="http://schemas.openxmlformats.org/officeDocument/2006/relationships" r:id=""/>
            </a:rPr>
            <a:t>Back</a:t>
          </a:r>
          <a:endParaRPr lang="en-US" sz="1300" kern="1200" dirty="0"/>
        </a:p>
      </dsp:txBody>
      <dsp:txXfrm rot="5400000">
        <a:off x="131286" y="187597"/>
        <a:ext cx="618636" cy="374931"/>
      </dsp:txXfrm>
    </dsp:sp>
    <dsp:sp modelId="{6F1D3057-5DD1-4337-938D-DBDD45F5F529}">
      <dsp:nvSpPr>
        <dsp:cNvPr id="0" name=""/>
        <dsp:cNvSpPr/>
      </dsp:nvSpPr>
      <dsp:spPr>
        <a:xfrm rot="5400000">
          <a:off x="897845" y="133"/>
          <a:ext cx="749862" cy="749862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Next</a:t>
          </a:r>
          <a:endParaRPr lang="en-US" sz="1300" kern="1200" dirty="0"/>
        </a:p>
      </dsp:txBody>
      <dsp:txXfrm rot="-5400000">
        <a:off x="897846" y="187599"/>
        <a:ext cx="618636" cy="3749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28E88-3760-4AC6-9AB7-EB9F68895409}">
      <dsp:nvSpPr>
        <dsp:cNvPr id="0" name=""/>
        <dsp:cNvSpPr/>
      </dsp:nvSpPr>
      <dsp:spPr>
        <a:xfrm rot="16200000">
          <a:off x="59" y="133"/>
          <a:ext cx="749862" cy="749862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hlinkClick xmlns:r="http://schemas.openxmlformats.org/officeDocument/2006/relationships" r:id=""/>
            </a:rPr>
            <a:t>Back</a:t>
          </a:r>
          <a:endParaRPr lang="en-US" sz="1300" kern="1200" dirty="0"/>
        </a:p>
      </dsp:txBody>
      <dsp:txXfrm rot="5400000">
        <a:off x="131286" y="187597"/>
        <a:ext cx="618636" cy="374931"/>
      </dsp:txXfrm>
    </dsp:sp>
    <dsp:sp modelId="{6F1D3057-5DD1-4337-938D-DBDD45F5F529}">
      <dsp:nvSpPr>
        <dsp:cNvPr id="0" name=""/>
        <dsp:cNvSpPr/>
      </dsp:nvSpPr>
      <dsp:spPr>
        <a:xfrm rot="5400000">
          <a:off x="897845" y="133"/>
          <a:ext cx="749862" cy="749862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Next</a:t>
          </a:r>
          <a:endParaRPr lang="en-US" sz="1300" kern="1200" dirty="0"/>
        </a:p>
      </dsp:txBody>
      <dsp:txXfrm rot="-5400000">
        <a:off x="897846" y="187599"/>
        <a:ext cx="618636" cy="3749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28E88-3760-4AC6-9AB7-EB9F68895409}">
      <dsp:nvSpPr>
        <dsp:cNvPr id="0" name=""/>
        <dsp:cNvSpPr/>
      </dsp:nvSpPr>
      <dsp:spPr>
        <a:xfrm rot="16200000">
          <a:off x="8" y="398"/>
          <a:ext cx="832458" cy="83245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hlinkClick xmlns:r="http://schemas.openxmlformats.org/officeDocument/2006/relationships" r:id=""/>
            </a:rPr>
            <a:t>Back</a:t>
          </a:r>
          <a:endParaRPr lang="en-US" sz="900" kern="1200" dirty="0"/>
        </a:p>
      </dsp:txBody>
      <dsp:txXfrm rot="5400000">
        <a:off x="145689" y="208511"/>
        <a:ext cx="686778" cy="416229"/>
      </dsp:txXfrm>
    </dsp:sp>
    <dsp:sp modelId="{6F1D3057-5DD1-4337-938D-DBDD45F5F529}">
      <dsp:nvSpPr>
        <dsp:cNvPr id="0" name=""/>
        <dsp:cNvSpPr/>
      </dsp:nvSpPr>
      <dsp:spPr>
        <a:xfrm rot="5400000">
          <a:off x="921519" y="398"/>
          <a:ext cx="832458" cy="83245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hlinkClick xmlns:r="http://schemas.openxmlformats.org/officeDocument/2006/relationships" r:id=""/>
            </a:rPr>
            <a:t>Back to start</a:t>
          </a:r>
          <a:endParaRPr lang="en-US" sz="900" kern="1200" dirty="0"/>
        </a:p>
      </dsp:txBody>
      <dsp:txXfrm rot="-5400000">
        <a:off x="921520" y="208513"/>
        <a:ext cx="686778" cy="416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CBE6-6E5F-40E4-A0ED-A6631EEECBA9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2193-A7FC-456E-B3F5-D541A36A54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2269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CBE6-6E5F-40E4-A0ED-A6631EEECBA9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2193-A7FC-456E-B3F5-D541A36A54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97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CBE6-6E5F-40E4-A0ED-A6631EEECBA9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2193-A7FC-456E-B3F5-D541A36A54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5980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CBE6-6E5F-40E4-A0ED-A6631EEECBA9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2193-A7FC-456E-B3F5-D541A36A54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3801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CBE6-6E5F-40E4-A0ED-A6631EEECBA9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2193-A7FC-456E-B3F5-D541A36A54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749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CBE6-6E5F-40E4-A0ED-A6631EEECBA9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2193-A7FC-456E-B3F5-D541A36A54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7045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CBE6-6E5F-40E4-A0ED-A6631EEECBA9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2193-A7FC-456E-B3F5-D541A36A54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5491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CBE6-6E5F-40E4-A0ED-A6631EEECBA9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2193-A7FC-456E-B3F5-D541A36A54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0065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CBE6-6E5F-40E4-A0ED-A6631EEECBA9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2193-A7FC-456E-B3F5-D541A36A54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7105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CBE6-6E5F-40E4-A0ED-A6631EEECBA9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2193-A7FC-456E-B3F5-D541A36A54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9191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CBE6-6E5F-40E4-A0ED-A6631EEECBA9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2193-A7FC-456E-B3F5-D541A36A54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7869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5CBE6-6E5F-40E4-A0ED-A6631EEECBA9}" type="datetimeFigureOut">
              <a:rPr lang="en-SG" smtClean="0"/>
              <a:t>12/12/2018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52193-A7FC-456E-B3F5-D541A36A54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6745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slide" Target="slide5.xml"/><Relationship Id="rId7" Type="http://schemas.openxmlformats.org/officeDocument/2006/relationships/diagramColors" Target="../diagrams/colors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hyperlink" Target="http://assamworld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7365" y="65314"/>
            <a:ext cx="7918975" cy="109214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7300" dirty="0" smtClean="0"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Assam</a:t>
            </a:r>
            <a:r>
              <a:rPr lang="en-US" dirty="0" smtClean="0"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Tea </a:t>
            </a:r>
            <a:endParaRPr lang="en-SG" dirty="0"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353" y="1074333"/>
            <a:ext cx="6879475" cy="4703004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51488115"/>
              </p:ext>
            </p:extLst>
          </p:nvPr>
        </p:nvGraphicFramePr>
        <p:xfrm>
          <a:off x="10216340" y="5960225"/>
          <a:ext cx="1647767" cy="750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5001461" y="5949853"/>
            <a:ext cx="50510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 smtClean="0">
                <a:ln/>
                <a:solidFill>
                  <a:schemeClr val="accent4"/>
                </a:solidFill>
                <a:effectLst/>
              </a:rPr>
              <a:t>Click arrow to progress</a:t>
            </a:r>
            <a:endParaRPr lang="en-US" sz="40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2621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895" y="82492"/>
            <a:ext cx="10515600" cy="1325563"/>
          </a:xfrm>
        </p:spPr>
        <p:txBody>
          <a:bodyPr/>
          <a:lstStyle/>
          <a:p>
            <a:r>
              <a:rPr lang="en-US" dirty="0" smtClean="0"/>
              <a:t>What is Assam Tea?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462" y="1408055"/>
            <a:ext cx="5221778" cy="460585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Assam tea is a black tea named after the region of its production, Assam, in India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manufactured specifically from the plant Camellia </a:t>
            </a:r>
            <a:r>
              <a:rPr lang="en-US" dirty="0" err="1" smtClean="0"/>
              <a:t>sinensis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mostly grown at or near sea level and is known for its body, briskness, malty </a:t>
            </a:r>
            <a:r>
              <a:rPr lang="en-US" dirty="0" err="1" smtClean="0"/>
              <a:t>flavour</a:t>
            </a:r>
            <a:r>
              <a:rPr lang="en-US" dirty="0" smtClean="0"/>
              <a:t>, and strong, bright </a:t>
            </a:r>
            <a:r>
              <a:rPr lang="en-US" dirty="0" err="1" smtClean="0"/>
              <a:t>colour</a:t>
            </a:r>
            <a:r>
              <a:rPr lang="en-US" dirty="0" smtClean="0"/>
              <a:t>. Assam teas, or blends containing Assam, are often sold as "breakfast" teas</a:t>
            </a:r>
            <a:endParaRPr lang="en-SG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856595042"/>
              </p:ext>
            </p:extLst>
          </p:nvPr>
        </p:nvGraphicFramePr>
        <p:xfrm>
          <a:off x="10108275" y="5968538"/>
          <a:ext cx="1647767" cy="750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34" y="1408055"/>
            <a:ext cx="2687261" cy="401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43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Quiz Time </a:t>
            </a:r>
            <a:br>
              <a:rPr lang="en-US" dirty="0" smtClean="0"/>
            </a:br>
            <a:r>
              <a:rPr lang="en-US" dirty="0" smtClean="0"/>
              <a:t>Assam is named after a region in which country? </a:t>
            </a:r>
            <a:endParaRPr lang="en-SG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2892829" y="2352501"/>
            <a:ext cx="1762298" cy="1246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India </a:t>
            </a:r>
            <a:endParaRPr lang="en-SG" dirty="0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7038109" y="4261225"/>
            <a:ext cx="1762298" cy="1246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USA</a:t>
            </a:r>
            <a:endParaRPr lang="en-SG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7038109" y="2352501"/>
            <a:ext cx="1762298" cy="1246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Singapore</a:t>
            </a:r>
            <a:endParaRPr lang="en-SG" dirty="0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2892829" y="4178097"/>
            <a:ext cx="1762298" cy="1246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China</a:t>
            </a:r>
            <a:endParaRPr lang="en-SG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856595042"/>
              </p:ext>
            </p:extLst>
          </p:nvPr>
        </p:nvGraphicFramePr>
        <p:xfrm>
          <a:off x="10108275" y="5968538"/>
          <a:ext cx="1647767" cy="750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8030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36" y="2352483"/>
            <a:ext cx="10515600" cy="1325563"/>
          </a:xfrm>
        </p:spPr>
        <p:txBody>
          <a:bodyPr/>
          <a:lstStyle/>
          <a:p>
            <a:r>
              <a:rPr lang="en-US" dirty="0" smtClean="0"/>
              <a:t>Well Done</a:t>
            </a:r>
            <a:endParaRPr lang="en-SG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83972612"/>
              </p:ext>
            </p:extLst>
          </p:nvPr>
        </p:nvGraphicFramePr>
        <p:xfrm>
          <a:off x="10108275" y="5968538"/>
          <a:ext cx="1647767" cy="750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34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694" y="26085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Wrong. Try Again.</a:t>
            </a:r>
            <a:br>
              <a:rPr lang="en-US" dirty="0" smtClean="0"/>
            </a:br>
            <a:r>
              <a:rPr lang="en-US" b="1" u="sng" dirty="0" smtClean="0">
                <a:hlinkClick r:id="rId2" action="ppaction://hlinksldjump"/>
              </a:rPr>
              <a:t>Click here to go back to quiz</a:t>
            </a:r>
            <a:endParaRPr lang="en-SG" b="1" u="sng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80140408"/>
              </p:ext>
            </p:extLst>
          </p:nvPr>
        </p:nvGraphicFramePr>
        <p:xfrm>
          <a:off x="10108275" y="5968538"/>
          <a:ext cx="1647767" cy="750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612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Congratulations!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now know more about </a:t>
            </a:r>
            <a:r>
              <a:rPr lang="en-US" dirty="0" err="1" smtClean="0"/>
              <a:t>assam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more info visit </a:t>
            </a:r>
            <a:r>
              <a:rPr lang="en-US" dirty="0" smtClean="0">
                <a:hlinkClick r:id="rId2"/>
              </a:rPr>
              <a:t>http://assamworld.com</a:t>
            </a:r>
            <a:endParaRPr lang="en-US" dirty="0" smtClean="0"/>
          </a:p>
          <a:p>
            <a:endParaRPr lang="en-US" dirty="0" smtClean="0"/>
          </a:p>
          <a:p>
            <a:endParaRPr lang="en-SG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34496447"/>
              </p:ext>
            </p:extLst>
          </p:nvPr>
        </p:nvGraphicFramePr>
        <p:xfrm>
          <a:off x="10108275" y="5885412"/>
          <a:ext cx="1753987" cy="8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022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119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Assam Tea </vt:lpstr>
      <vt:lpstr>What is Assam Tea?</vt:lpstr>
      <vt:lpstr>Quiz Time  Assam is named after a region in which country? </vt:lpstr>
      <vt:lpstr>Well Done</vt:lpstr>
      <vt:lpstr>Wrong. Try Again. Click here to go back to quiz</vt:lpstr>
      <vt:lpstr>Congratulations!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Assam Tea</dc:title>
  <dc:creator>Windows User</dc:creator>
  <cp:lastModifiedBy>Windows User</cp:lastModifiedBy>
  <cp:revision>4</cp:revision>
  <dcterms:created xsi:type="dcterms:W3CDTF">2018-12-12T07:23:40Z</dcterms:created>
  <dcterms:modified xsi:type="dcterms:W3CDTF">2018-12-12T07:50:07Z</dcterms:modified>
</cp:coreProperties>
</file>