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220E72-8C3A-40C1-A2ED-0766F16FA922}" type="slidenum">
              <a:rPr lang="en-SG" smtClean="0"/>
              <a:pPr/>
              <a:t>‹#›</a:t>
            </a:fld>
            <a:endParaRPr lang="en-SG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947351"/>
            <a:ext cx="12192000" cy="411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5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865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176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220E72-8C3A-40C1-A2ED-0766F16FA922}" type="slidenum">
              <a:rPr lang="en-SG" smtClean="0"/>
              <a:pPr/>
              <a:t>‹#›</a:t>
            </a:fld>
            <a:endParaRPr lang="en-SG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947351"/>
            <a:ext cx="12192000" cy="411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220E72-8C3A-40C1-A2ED-0766F16FA922}" type="slidenum">
              <a:rPr lang="en-SG" smtClean="0"/>
              <a:pPr/>
              <a:t>‹#›</a:t>
            </a:fld>
            <a:endParaRPr lang="en-SG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947351"/>
            <a:ext cx="12192000" cy="411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01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782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1697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043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272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080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938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ECD7-5626-4FE7-9F94-56651CB81DE2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0E72-8C3A-40C1-A2ED-0766F16FA92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954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security.org/military/world/russia/helicopter-classe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hcWZuNJzf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36" y="541175"/>
            <a:ext cx="21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smtClean="0"/>
              <a:t>Transport Helicopter</a:t>
            </a:r>
            <a:endParaRPr lang="en-SG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10171632" y="6251511"/>
            <a:ext cx="586114" cy="40793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Action Button: End 5">
            <a:hlinkClick r:id="" action="ppaction://hlinkshowjump?jump=lastslide" highlightClick="1"/>
          </p:cNvPr>
          <p:cNvSpPr/>
          <p:nvPr/>
        </p:nvSpPr>
        <p:spPr>
          <a:xfrm>
            <a:off x="10757746" y="6251511"/>
            <a:ext cx="746899" cy="40793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/>
          <p:cNvSpPr txBox="1"/>
          <p:nvPr/>
        </p:nvSpPr>
        <p:spPr>
          <a:xfrm>
            <a:off x="270588" y="1380931"/>
            <a:ext cx="4437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800" dirty="0" smtClean="0"/>
              <a:t>1) Light transport Helicopters</a:t>
            </a:r>
            <a:endParaRPr lang="en-SG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70588" y="2923592"/>
            <a:ext cx="4963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800" dirty="0"/>
              <a:t>2</a:t>
            </a:r>
            <a:r>
              <a:rPr lang="en-SG" sz="2800" dirty="0" smtClean="0"/>
              <a:t>) Medium transport Helicopters</a:t>
            </a:r>
            <a:endParaRPr lang="en-S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70588" y="4559560"/>
            <a:ext cx="4516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800" dirty="0"/>
              <a:t>3</a:t>
            </a:r>
            <a:r>
              <a:rPr lang="en-SG" sz="2800" dirty="0" smtClean="0"/>
              <a:t>) Large transport Helicopters</a:t>
            </a:r>
            <a:endParaRPr lang="en-SG" sz="2800" dirty="0"/>
          </a:p>
        </p:txBody>
      </p:sp>
      <p:pic>
        <p:nvPicPr>
          <p:cNvPr id="1026" name="Picture 2" descr="Image result for light helicop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642" y="1159713"/>
            <a:ext cx="2421296" cy="16141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edium  helicop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642" y="3023116"/>
            <a:ext cx="3378912" cy="153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inook helicop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642" y="4808191"/>
            <a:ext cx="2266901" cy="142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34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10171632" y="6251511"/>
            <a:ext cx="586114" cy="40793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Action Button: End 2">
            <a:hlinkClick r:id="" action="ppaction://hlinkshowjump?jump=lastslide" highlightClick="1"/>
          </p:cNvPr>
          <p:cNvSpPr/>
          <p:nvPr/>
        </p:nvSpPr>
        <p:spPr>
          <a:xfrm>
            <a:off x="10757746" y="6251511"/>
            <a:ext cx="746899" cy="40793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9527374" y="6251511"/>
            <a:ext cx="640384" cy="40793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5245330" y="374073"/>
            <a:ext cx="3899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800" b="1" dirty="0" smtClean="0"/>
              <a:t>Links to sites and Videos </a:t>
            </a:r>
            <a:endParaRPr lang="en-SG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4086" y="1292262"/>
            <a:ext cx="120757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800" b="1" dirty="0" smtClean="0">
                <a:hlinkClick r:id="rId3"/>
              </a:rPr>
              <a:t>1) https://www.globalsecurity.org/military/world/russia/helicopter-classes.htm</a:t>
            </a:r>
            <a:endParaRPr lang="en-SG" sz="2800" b="1" dirty="0" smtClean="0"/>
          </a:p>
          <a:p>
            <a:endParaRPr lang="en-SG" sz="2800" b="1" dirty="0"/>
          </a:p>
        </p:txBody>
      </p:sp>
      <p:pic>
        <p:nvPicPr>
          <p:cNvPr id="8" name="EhcWZuNJzfg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73330" y="2246369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6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10171632" y="6251511"/>
            <a:ext cx="586114" cy="40793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Action Button: End 2">
            <a:hlinkClick r:id="" action="ppaction://hlinkshowjump?jump=lastslide" highlightClick="1"/>
          </p:cNvPr>
          <p:cNvSpPr/>
          <p:nvPr/>
        </p:nvSpPr>
        <p:spPr>
          <a:xfrm>
            <a:off x="10757746" y="6251511"/>
            <a:ext cx="746899" cy="40793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9531248" y="6251511"/>
            <a:ext cx="640384" cy="40793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8784348" y="6251511"/>
            <a:ext cx="746899" cy="40793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403273" y="2901142"/>
            <a:ext cx="35495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 smtClean="0"/>
              <a:t>The End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val="3341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</Words>
  <Application>Microsoft Office PowerPoint</Application>
  <PresentationFormat>Widescreen</PresentationFormat>
  <Paragraphs>7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2018-12-12T07:34:22Z</dcterms:created>
  <dcterms:modified xsi:type="dcterms:W3CDTF">2018-12-12T08:01:57Z</dcterms:modified>
</cp:coreProperties>
</file>