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4/5/2018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07704" y="404665"/>
            <a:ext cx="5472608" cy="648072"/>
          </a:xfrm>
        </p:spPr>
        <p:txBody>
          <a:bodyPr>
            <a:normAutofit/>
          </a:bodyPr>
          <a:lstStyle/>
          <a:p>
            <a:r>
              <a:rPr lang="el-GR" sz="1600" dirty="0" smtClean="0"/>
              <a:t>Διαφάνεια 1</a:t>
            </a:r>
            <a:endParaRPr lang="el-GR" sz="1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136904" cy="4896544"/>
          </a:xfrm>
        </p:spPr>
        <p:txBody>
          <a:bodyPr>
            <a:normAutofit/>
          </a:bodyPr>
          <a:lstStyle/>
          <a:p>
            <a:pPr algn="just"/>
            <a:r>
              <a:rPr lang="el-GR" sz="1400" b="1" dirty="0" smtClean="0"/>
              <a:t>Η κλίμακα </a:t>
            </a:r>
            <a:r>
              <a:rPr lang="en-US" sz="1400" b="1" dirty="0" err="1" smtClean="0"/>
              <a:t>Ph</a:t>
            </a:r>
            <a:r>
              <a:rPr lang="en-US" sz="1400" b="1" dirty="0" smtClean="0"/>
              <a:t> </a:t>
            </a:r>
            <a:endParaRPr lang="el-GR" sz="1400" b="1" dirty="0"/>
          </a:p>
        </p:txBody>
      </p:sp>
    </p:spTree>
    <p:extLst>
      <p:ext uri="{BB962C8B-B14F-4D97-AF65-F5344CB8AC3E}">
        <p14:creationId xmlns:p14="http://schemas.microsoft.com/office/powerpoint/2010/main" val="867130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Προβολή στην οθόνη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BILLY</dc:creator>
  <cp:lastModifiedBy>BILLY</cp:lastModifiedBy>
  <cp:revision>2</cp:revision>
  <dcterms:created xsi:type="dcterms:W3CDTF">2018-05-04T14:38:38Z</dcterms:created>
  <dcterms:modified xsi:type="dcterms:W3CDTF">2018-05-04T14:51:38Z</dcterms:modified>
</cp:coreProperties>
</file>