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8" d="100"/>
          <a:sy n="88" d="100"/>
        </p:scale>
        <p:origin x="102" y="6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_rels/data1.xml.rels><?xml version="1.0" encoding="UTF-8" standalone="yes"?>
<Relationships xmlns="http://schemas.openxmlformats.org/package/2006/relationships"><Relationship Id="rId3" Type="http://schemas.openxmlformats.org/officeDocument/2006/relationships/slide" Target="../slides/slide7.xml"/><Relationship Id="rId7" Type="http://schemas.openxmlformats.org/officeDocument/2006/relationships/slide" Target="../slides/slide4.xml"/><Relationship Id="rId2" Type="http://schemas.openxmlformats.org/officeDocument/2006/relationships/slide" Target="../slides/slide6.xml"/><Relationship Id="rId1" Type="http://schemas.openxmlformats.org/officeDocument/2006/relationships/slide" Target="../slides/slide2.xml"/><Relationship Id="rId6" Type="http://schemas.openxmlformats.org/officeDocument/2006/relationships/slide" Target="../slides/slide3.xml"/><Relationship Id="rId5" Type="http://schemas.openxmlformats.org/officeDocument/2006/relationships/slide" Target="../slides/slide5.xml"/><Relationship Id="rId4"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CCF5456-914F-4A9B-AAD9-1FBB91699502}" type="doc">
      <dgm:prSet loTypeId="urn:microsoft.com/office/officeart/2005/8/layout/orgChart1" loCatId="hierarchy" qsTypeId="urn:microsoft.com/office/officeart/2005/8/quickstyle/3d7" qsCatId="3D" csTypeId="urn:microsoft.com/office/officeart/2005/8/colors/colorful3" csCatId="colorful" phldr="1"/>
      <dgm:spPr/>
      <dgm:t>
        <a:bodyPr/>
        <a:lstStyle/>
        <a:p>
          <a:endParaRPr lang="en-US" altLang="zh-CN"/>
        </a:p>
      </dgm:t>
    </dgm:pt>
    <dgm:pt modelId="{756EB45D-6F1F-4045-9798-F715EED89D28}">
      <dgm:prSet phldrT="[Text]"/>
      <dgm:spPr>
        <a:sp3d extrusionH="50600" prstMaterial="metal">
          <a:bevelT w="101600" h="80600" prst="relaxedInset"/>
          <a:bevelB w="80600" h="80600" prst="relaxedInset"/>
        </a:sp3d>
      </dgm:spPr>
      <dgm:t>
        <a:bodyPr/>
        <a:lstStyle/>
        <a:p>
          <a:r>
            <a:rPr lang="en-US" altLang="zh-CN" dirty="0" smtClean="0"/>
            <a:t>TYPES </a:t>
          </a:r>
          <a:r>
            <a:rPr lang="en-US" altLang="zh-CN" dirty="0" smtClean="0"/>
            <a:t>of </a:t>
          </a:r>
          <a:r>
            <a:rPr lang="en-US" altLang="zh-CN" dirty="0" err="1" smtClean="0"/>
            <a:t>Iphone</a:t>
          </a:r>
          <a:r>
            <a:rPr lang="en-US" altLang="zh-CN" dirty="0" smtClean="0"/>
            <a:t> in Apple shop (SG)</a:t>
          </a:r>
          <a:endParaRPr lang="en-US" altLang="zh-CN" dirty="0"/>
        </a:p>
      </dgm:t>
    </dgm:pt>
    <dgm:pt modelId="{8A6E2A97-8F77-45FE-9C44-46A21890F544}" type="parTrans" cxnId="{EB49D0D9-851B-4358-8B27-D3A187DF7B81}">
      <dgm:prSet/>
      <dgm:spPr/>
      <dgm:t>
        <a:bodyPr/>
        <a:lstStyle/>
        <a:p>
          <a:endParaRPr lang="en-US" altLang="zh-CN"/>
        </a:p>
      </dgm:t>
    </dgm:pt>
    <dgm:pt modelId="{00DE4B50-AB3E-4084-9A70-68E997929435}" type="sibTrans" cxnId="{EB49D0D9-851B-4358-8B27-D3A187DF7B81}">
      <dgm:prSet/>
      <dgm:spPr/>
      <dgm:t>
        <a:bodyPr/>
        <a:lstStyle/>
        <a:p>
          <a:endParaRPr lang="en-US" altLang="zh-CN"/>
        </a:p>
      </dgm:t>
    </dgm:pt>
    <dgm:pt modelId="{F26AA814-EE35-4E9D-BECC-4ABCE8E344D1}">
      <dgm:prSet phldrT="[Text]"/>
      <dgm:spPr>
        <a:sp3d extrusionH="50600" prstMaterial="metal">
          <a:bevelT w="101600" h="80600" prst="relaxedInset"/>
          <a:bevelB w="80600" h="80600" prst="relaxedInset"/>
        </a:sp3d>
      </dgm:spPr>
      <dgm:t>
        <a:bodyPr/>
        <a:lstStyle/>
        <a:p>
          <a:r>
            <a:rPr lang="en-US" altLang="zh-CN" dirty="0" err="1" smtClean="0"/>
            <a:t>Iphone</a:t>
          </a:r>
          <a:r>
            <a:rPr lang="en-US" altLang="zh-CN" dirty="0" smtClean="0"/>
            <a:t> X(?)</a:t>
          </a:r>
          <a:endParaRPr lang="en-US" altLang="zh-CN" dirty="0"/>
        </a:p>
      </dgm:t>
      <dgm:extLst>
        <a:ext uri="{E40237B7-FDA0-4F09-8148-C483321AD2D9}">
          <dgm14:cNvPr xmlns:dgm14="http://schemas.microsoft.com/office/drawing/2010/diagram" id="0" name="">
            <a:hlinkClick xmlns:r="http://schemas.openxmlformats.org/officeDocument/2006/relationships" r:id="rId1" action="ppaction://hlinksldjump"/>
          </dgm14:cNvPr>
        </a:ext>
      </dgm:extLst>
    </dgm:pt>
    <dgm:pt modelId="{9C477DED-D2C9-49B5-8762-94A0034875F8}" type="parTrans" cxnId="{EFF33972-4694-43E3-9D3A-2ED07D604D2B}">
      <dgm:prSet/>
      <dgm:spPr>
        <a:sp3d z="-110000" prstMaterial="metal"/>
      </dgm:spPr>
      <dgm:t>
        <a:bodyPr/>
        <a:lstStyle/>
        <a:p>
          <a:endParaRPr lang="en-US" altLang="zh-CN"/>
        </a:p>
      </dgm:t>
    </dgm:pt>
    <dgm:pt modelId="{91AC9FFC-C8AA-46DE-989C-A4AFA3A25BAF}" type="sibTrans" cxnId="{EFF33972-4694-43E3-9D3A-2ED07D604D2B}">
      <dgm:prSet/>
      <dgm:spPr/>
      <dgm:t>
        <a:bodyPr/>
        <a:lstStyle/>
        <a:p>
          <a:endParaRPr lang="en-US" altLang="zh-CN"/>
        </a:p>
      </dgm:t>
    </dgm:pt>
    <dgm:pt modelId="{EA3B4F58-0B76-44C0-82A2-68B1D7D70C52}">
      <dgm:prSet phldrT="[Text]"/>
      <dgm:spPr>
        <a:sp3d extrusionH="50600" prstMaterial="metal">
          <a:bevelT w="101600" h="80600" prst="relaxedInset"/>
          <a:bevelB w="80600" h="80600" prst="relaxedInset"/>
        </a:sp3d>
      </dgm:spPr>
      <dgm:t>
        <a:bodyPr/>
        <a:lstStyle/>
        <a:p>
          <a:r>
            <a:rPr lang="en-US" altLang="zh-CN" dirty="0" err="1" smtClean="0"/>
            <a:t>Iphone</a:t>
          </a:r>
          <a:r>
            <a:rPr lang="en-US" altLang="zh-CN" dirty="0" smtClean="0"/>
            <a:t> 8(?)</a:t>
          </a:r>
          <a:endParaRPr lang="en-US" altLang="zh-CN" dirty="0"/>
        </a:p>
      </dgm:t>
      <dgm:extLst>
        <a:ext uri="{E40237B7-FDA0-4F09-8148-C483321AD2D9}">
          <dgm14:cNvPr xmlns:dgm14="http://schemas.microsoft.com/office/drawing/2010/diagram" id="0" name="">
            <a:hlinkClick xmlns:r="http://schemas.openxmlformats.org/officeDocument/2006/relationships" r:id="rId2" action="ppaction://hlinksldjump"/>
          </dgm14:cNvPr>
        </a:ext>
      </dgm:extLst>
    </dgm:pt>
    <dgm:pt modelId="{A4537ADA-3642-487F-B0A3-8FEA4F887F6A}" type="parTrans" cxnId="{73E922BE-7A37-449B-A0E8-9619C8C03F3C}">
      <dgm:prSet/>
      <dgm:spPr>
        <a:sp3d z="-110000" prstMaterial="metal"/>
      </dgm:spPr>
      <dgm:t>
        <a:bodyPr/>
        <a:lstStyle/>
        <a:p>
          <a:endParaRPr lang="en-US" altLang="zh-CN"/>
        </a:p>
      </dgm:t>
    </dgm:pt>
    <dgm:pt modelId="{376914E5-E5E4-4864-8C90-3C454DEE50E1}" type="sibTrans" cxnId="{73E922BE-7A37-449B-A0E8-9619C8C03F3C}">
      <dgm:prSet/>
      <dgm:spPr/>
      <dgm:t>
        <a:bodyPr/>
        <a:lstStyle/>
        <a:p>
          <a:endParaRPr lang="en-US" altLang="zh-CN"/>
        </a:p>
      </dgm:t>
    </dgm:pt>
    <dgm:pt modelId="{D74544FD-6790-43F9-A662-129028528A9A}">
      <dgm:prSet phldrT="[Text]"/>
      <dgm:spPr>
        <a:sp3d extrusionH="50600" prstMaterial="metal">
          <a:bevelT w="101600" h="80600" prst="relaxedInset"/>
          <a:bevelB w="80600" h="80600" prst="relaxedInset"/>
        </a:sp3d>
      </dgm:spPr>
      <dgm:t>
        <a:bodyPr/>
        <a:lstStyle/>
        <a:p>
          <a:r>
            <a:rPr lang="en-US" altLang="zh-CN" dirty="0" err="1" smtClean="0"/>
            <a:t>Iphone</a:t>
          </a:r>
          <a:r>
            <a:rPr lang="en-US" altLang="zh-CN" dirty="0" smtClean="0"/>
            <a:t> 8</a:t>
          </a:r>
          <a:endParaRPr lang="en-US" altLang="zh-CN" dirty="0"/>
        </a:p>
      </dgm:t>
      <dgm:extLst>
        <a:ext uri="{E40237B7-FDA0-4F09-8148-C483321AD2D9}">
          <dgm14:cNvPr xmlns:dgm14="http://schemas.microsoft.com/office/drawing/2010/diagram" id="0" name="">
            <a:hlinkClick xmlns:r="http://schemas.openxmlformats.org/officeDocument/2006/relationships" r:id="rId3" action="ppaction://hlinksldjump"/>
          </dgm14:cNvPr>
        </a:ext>
      </dgm:extLst>
    </dgm:pt>
    <dgm:pt modelId="{AA2905E6-CC83-4990-88CA-42AFB72BB11A}" type="parTrans" cxnId="{D0503638-FE20-437C-BDB3-698A041ECCB6}">
      <dgm:prSet/>
      <dgm:spPr>
        <a:sp3d z="-110000" prstMaterial="metal"/>
      </dgm:spPr>
      <dgm:t>
        <a:bodyPr/>
        <a:lstStyle/>
        <a:p>
          <a:endParaRPr lang="en-US" altLang="zh-CN"/>
        </a:p>
      </dgm:t>
    </dgm:pt>
    <dgm:pt modelId="{B73243BC-0FDC-4A9D-A391-049B690194E1}" type="sibTrans" cxnId="{D0503638-FE20-437C-BDB3-698A041ECCB6}">
      <dgm:prSet/>
      <dgm:spPr/>
      <dgm:t>
        <a:bodyPr/>
        <a:lstStyle/>
        <a:p>
          <a:endParaRPr lang="en-US" altLang="zh-CN"/>
        </a:p>
      </dgm:t>
    </dgm:pt>
    <dgm:pt modelId="{B065C9A8-D6FD-4C3E-B910-F071F8A3A62A}">
      <dgm:prSet phldrT="[Text]"/>
      <dgm:spPr>
        <a:sp3d extrusionH="50600" prstMaterial="metal">
          <a:bevelT w="101600" h="80600" prst="relaxedInset"/>
          <a:bevelB w="80600" h="80600" prst="relaxedInset"/>
        </a:sp3d>
      </dgm:spPr>
      <dgm:t>
        <a:bodyPr/>
        <a:lstStyle/>
        <a:p>
          <a:r>
            <a:rPr lang="en-US" altLang="zh-CN" dirty="0" err="1" smtClean="0"/>
            <a:t>Iphone</a:t>
          </a:r>
          <a:r>
            <a:rPr lang="en-US" altLang="zh-CN" dirty="0" smtClean="0"/>
            <a:t> 8Plus</a:t>
          </a:r>
          <a:endParaRPr lang="en-US" altLang="zh-CN" dirty="0"/>
        </a:p>
      </dgm:t>
      <dgm:extLst>
        <a:ext uri="{E40237B7-FDA0-4F09-8148-C483321AD2D9}">
          <dgm14:cNvPr xmlns:dgm14="http://schemas.microsoft.com/office/drawing/2010/diagram" id="0" name="">
            <a:hlinkClick xmlns:r="http://schemas.openxmlformats.org/officeDocument/2006/relationships" r:id="rId4" action="ppaction://hlinksldjump"/>
          </dgm14:cNvPr>
        </a:ext>
      </dgm:extLst>
    </dgm:pt>
    <dgm:pt modelId="{C1E0677B-08CB-432A-A703-2C6C45584874}" type="parTrans" cxnId="{41262447-F5EC-4DFA-9FD2-9E18D3F64548}">
      <dgm:prSet/>
      <dgm:spPr>
        <a:sp3d z="-110000" prstMaterial="metal"/>
      </dgm:spPr>
      <dgm:t>
        <a:bodyPr/>
        <a:lstStyle/>
        <a:p>
          <a:endParaRPr lang="en-US" altLang="zh-CN"/>
        </a:p>
      </dgm:t>
    </dgm:pt>
    <dgm:pt modelId="{BF305687-CAA6-4E82-A5C5-5F0A76162306}" type="sibTrans" cxnId="{41262447-F5EC-4DFA-9FD2-9E18D3F64548}">
      <dgm:prSet/>
      <dgm:spPr/>
      <dgm:t>
        <a:bodyPr/>
        <a:lstStyle/>
        <a:p>
          <a:endParaRPr lang="en-US" altLang="zh-CN"/>
        </a:p>
      </dgm:t>
    </dgm:pt>
    <dgm:pt modelId="{B4390DCF-8BBE-4D75-A506-CC0EDD7EB6E3}">
      <dgm:prSet phldrT="[Text]"/>
      <dgm:spPr>
        <a:sp3d extrusionH="50600" prstMaterial="metal">
          <a:bevelT w="101600" h="80600" prst="relaxedInset"/>
          <a:bevelB w="80600" h="80600" prst="relaxedInset"/>
        </a:sp3d>
      </dgm:spPr>
      <dgm:t>
        <a:bodyPr/>
        <a:lstStyle/>
        <a:p>
          <a:r>
            <a:rPr lang="en-US" altLang="zh-CN" dirty="0" err="1" smtClean="0"/>
            <a:t>Iphone</a:t>
          </a:r>
          <a:r>
            <a:rPr lang="en-US" altLang="zh-CN" dirty="0" smtClean="0"/>
            <a:t> XS Max</a:t>
          </a:r>
          <a:endParaRPr lang="en-US" altLang="zh-CN" dirty="0"/>
        </a:p>
      </dgm:t>
      <dgm:extLst>
        <a:ext uri="{E40237B7-FDA0-4F09-8148-C483321AD2D9}">
          <dgm14:cNvPr xmlns:dgm14="http://schemas.microsoft.com/office/drawing/2010/diagram" id="0" name="">
            <a:hlinkClick xmlns:r="http://schemas.openxmlformats.org/officeDocument/2006/relationships" r:id="rId5" action="ppaction://hlinksldjump"/>
          </dgm14:cNvPr>
        </a:ext>
      </dgm:extLst>
    </dgm:pt>
    <dgm:pt modelId="{03A8B444-BAD9-4036-A7BD-29276F5B7245}" type="parTrans" cxnId="{8CCCD6E2-99C3-4F18-BD22-7646664CC400}">
      <dgm:prSet/>
      <dgm:spPr>
        <a:sp3d z="-110000" prstMaterial="metal"/>
      </dgm:spPr>
      <dgm:t>
        <a:bodyPr/>
        <a:lstStyle/>
        <a:p>
          <a:endParaRPr lang="en-US" altLang="zh-CN"/>
        </a:p>
      </dgm:t>
    </dgm:pt>
    <dgm:pt modelId="{D7B7C640-2E01-4C9E-927C-3300D59DCE8A}" type="sibTrans" cxnId="{8CCCD6E2-99C3-4F18-BD22-7646664CC400}">
      <dgm:prSet/>
      <dgm:spPr/>
      <dgm:t>
        <a:bodyPr/>
        <a:lstStyle/>
        <a:p>
          <a:endParaRPr lang="en-US" altLang="zh-CN"/>
        </a:p>
      </dgm:t>
    </dgm:pt>
    <dgm:pt modelId="{3F76B918-AB57-4596-82AE-7C7EACB02BD3}">
      <dgm:prSet phldrT="[Text]"/>
      <dgm:spPr>
        <a:sp3d extrusionH="50600" prstMaterial="metal">
          <a:bevelT w="101600" h="80600" prst="relaxedInset"/>
          <a:bevelB w="80600" h="80600" prst="relaxedInset"/>
        </a:sp3d>
      </dgm:spPr>
      <dgm:t>
        <a:bodyPr/>
        <a:lstStyle/>
        <a:p>
          <a:r>
            <a:rPr lang="en-US" altLang="zh-CN" dirty="0" err="1" smtClean="0"/>
            <a:t>Iphone</a:t>
          </a:r>
          <a:r>
            <a:rPr lang="en-US" altLang="zh-CN" dirty="0" smtClean="0"/>
            <a:t> XS</a:t>
          </a:r>
          <a:endParaRPr lang="en-US" altLang="zh-CN" dirty="0"/>
        </a:p>
      </dgm:t>
      <dgm:extLst>
        <a:ext uri="{E40237B7-FDA0-4F09-8148-C483321AD2D9}">
          <dgm14:cNvPr xmlns:dgm14="http://schemas.microsoft.com/office/drawing/2010/diagram" id="0" name="">
            <a:hlinkClick xmlns:r="http://schemas.openxmlformats.org/officeDocument/2006/relationships" r:id="rId6" action="ppaction://hlinksldjump"/>
          </dgm14:cNvPr>
        </a:ext>
      </dgm:extLst>
    </dgm:pt>
    <dgm:pt modelId="{512B44D2-6BAB-4C20-911D-7D1C029A58EA}" type="parTrans" cxnId="{64D80F3E-472F-4ADB-BC39-35FDD96B1326}">
      <dgm:prSet/>
      <dgm:spPr>
        <a:sp3d z="-110000" prstMaterial="metal"/>
      </dgm:spPr>
      <dgm:t>
        <a:bodyPr/>
        <a:lstStyle/>
        <a:p>
          <a:endParaRPr lang="en-US" altLang="zh-CN"/>
        </a:p>
      </dgm:t>
    </dgm:pt>
    <dgm:pt modelId="{089CF1BD-AB1E-4C4F-8521-8F651DD237FF}" type="sibTrans" cxnId="{64D80F3E-472F-4ADB-BC39-35FDD96B1326}">
      <dgm:prSet/>
      <dgm:spPr/>
      <dgm:t>
        <a:bodyPr/>
        <a:lstStyle/>
        <a:p>
          <a:endParaRPr lang="en-US" altLang="zh-CN"/>
        </a:p>
      </dgm:t>
    </dgm:pt>
    <dgm:pt modelId="{A637241C-E8BB-4D39-864B-7BC129FDFA1E}">
      <dgm:prSet phldrT="[Text]"/>
      <dgm:spPr>
        <a:sp3d extrusionH="50600" prstMaterial="metal">
          <a:bevelT w="101600" h="80600" prst="relaxedInset"/>
          <a:bevelB w="80600" h="80600" prst="relaxedInset"/>
        </a:sp3d>
      </dgm:spPr>
      <dgm:t>
        <a:bodyPr/>
        <a:lstStyle/>
        <a:p>
          <a:r>
            <a:rPr lang="en-US" altLang="zh-CN" dirty="0" err="1" smtClean="0"/>
            <a:t>Iphone</a:t>
          </a:r>
          <a:r>
            <a:rPr lang="en-US" altLang="zh-CN" dirty="0" smtClean="0"/>
            <a:t> XR</a:t>
          </a:r>
          <a:endParaRPr lang="en-US" altLang="zh-CN" dirty="0"/>
        </a:p>
      </dgm:t>
      <dgm:extLst>
        <a:ext uri="{E40237B7-FDA0-4F09-8148-C483321AD2D9}">
          <dgm14:cNvPr xmlns:dgm14="http://schemas.microsoft.com/office/drawing/2010/diagram" id="0" name="">
            <a:hlinkClick xmlns:r="http://schemas.openxmlformats.org/officeDocument/2006/relationships" r:id="rId7" action="ppaction://hlinksldjump"/>
          </dgm14:cNvPr>
        </a:ext>
      </dgm:extLst>
    </dgm:pt>
    <dgm:pt modelId="{89FE8612-045F-4E52-8228-B5600AC18789}" type="parTrans" cxnId="{3BDF74D2-C6E7-474C-BA37-493556DF3CCD}">
      <dgm:prSet/>
      <dgm:spPr/>
      <dgm:t>
        <a:bodyPr/>
        <a:lstStyle/>
        <a:p>
          <a:endParaRPr lang="en-US" altLang="zh-CN"/>
        </a:p>
      </dgm:t>
    </dgm:pt>
    <dgm:pt modelId="{0E16E119-BD0E-45EA-B436-9D0699D0686B}" type="sibTrans" cxnId="{3BDF74D2-C6E7-474C-BA37-493556DF3CCD}">
      <dgm:prSet/>
      <dgm:spPr/>
      <dgm:t>
        <a:bodyPr/>
        <a:lstStyle/>
        <a:p>
          <a:endParaRPr lang="en-US" altLang="zh-CN"/>
        </a:p>
      </dgm:t>
    </dgm:pt>
    <dgm:pt modelId="{21FB9D45-3C39-4F1E-9A74-756B599B0A18}" type="pres">
      <dgm:prSet presAssocID="{8CCF5456-914F-4A9B-AAD9-1FBB91699502}" presName="hierChild1" presStyleCnt="0">
        <dgm:presLayoutVars>
          <dgm:orgChart val="1"/>
          <dgm:chPref val="1"/>
          <dgm:dir/>
          <dgm:animOne val="branch"/>
          <dgm:animLvl val="lvl"/>
          <dgm:resizeHandles/>
        </dgm:presLayoutVars>
      </dgm:prSet>
      <dgm:spPr/>
      <dgm:t>
        <a:bodyPr/>
        <a:lstStyle/>
        <a:p>
          <a:endParaRPr lang="en-US" altLang="zh-CN"/>
        </a:p>
      </dgm:t>
    </dgm:pt>
    <dgm:pt modelId="{8E4D4856-CB62-4892-B342-DDF314D8A072}" type="pres">
      <dgm:prSet presAssocID="{756EB45D-6F1F-4045-9798-F715EED89D28}" presName="hierRoot1" presStyleCnt="0">
        <dgm:presLayoutVars>
          <dgm:hierBranch val="init"/>
        </dgm:presLayoutVars>
      </dgm:prSet>
      <dgm:spPr>
        <a:sp3d prstMaterial="metal"/>
      </dgm:spPr>
      <dgm:t>
        <a:bodyPr/>
        <a:lstStyle/>
        <a:p>
          <a:endParaRPr lang="en-US" altLang="zh-CN"/>
        </a:p>
      </dgm:t>
    </dgm:pt>
    <dgm:pt modelId="{958E76CC-4537-4AAA-AF40-67B8DFE25AC8}" type="pres">
      <dgm:prSet presAssocID="{756EB45D-6F1F-4045-9798-F715EED89D28}" presName="rootComposite1" presStyleCnt="0"/>
      <dgm:spPr>
        <a:sp3d prstMaterial="metal"/>
      </dgm:spPr>
      <dgm:t>
        <a:bodyPr/>
        <a:lstStyle/>
        <a:p>
          <a:endParaRPr lang="en-US" altLang="zh-CN"/>
        </a:p>
      </dgm:t>
    </dgm:pt>
    <dgm:pt modelId="{063EF9DA-9A97-4BC3-92C3-EB3D8A75986D}" type="pres">
      <dgm:prSet presAssocID="{756EB45D-6F1F-4045-9798-F715EED89D28}" presName="rootText1" presStyleLbl="node0" presStyleIdx="0" presStyleCnt="1">
        <dgm:presLayoutVars>
          <dgm:chPref val="3"/>
        </dgm:presLayoutVars>
      </dgm:prSet>
      <dgm:spPr/>
      <dgm:t>
        <a:bodyPr/>
        <a:lstStyle/>
        <a:p>
          <a:endParaRPr lang="en-US" altLang="zh-CN"/>
        </a:p>
      </dgm:t>
    </dgm:pt>
    <dgm:pt modelId="{5F1C0A1D-6F40-4246-8B42-388EA473C0F6}" type="pres">
      <dgm:prSet presAssocID="{756EB45D-6F1F-4045-9798-F715EED89D28}" presName="rootConnector1" presStyleLbl="node1" presStyleIdx="0" presStyleCnt="0"/>
      <dgm:spPr/>
      <dgm:t>
        <a:bodyPr/>
        <a:lstStyle/>
        <a:p>
          <a:endParaRPr lang="en-US" altLang="zh-CN"/>
        </a:p>
      </dgm:t>
    </dgm:pt>
    <dgm:pt modelId="{0650294D-46E0-42BF-8889-2225B43821ED}" type="pres">
      <dgm:prSet presAssocID="{756EB45D-6F1F-4045-9798-F715EED89D28}" presName="hierChild2" presStyleCnt="0"/>
      <dgm:spPr>
        <a:sp3d prstMaterial="metal"/>
      </dgm:spPr>
      <dgm:t>
        <a:bodyPr/>
        <a:lstStyle/>
        <a:p>
          <a:endParaRPr lang="en-US" altLang="zh-CN"/>
        </a:p>
      </dgm:t>
    </dgm:pt>
    <dgm:pt modelId="{1D5413D6-2585-4527-8696-0E192A00DC11}" type="pres">
      <dgm:prSet presAssocID="{9C477DED-D2C9-49B5-8762-94A0034875F8}" presName="Name37" presStyleLbl="parChTrans1D2" presStyleIdx="0" presStyleCnt="2"/>
      <dgm:spPr/>
      <dgm:t>
        <a:bodyPr/>
        <a:lstStyle/>
        <a:p>
          <a:endParaRPr lang="en-US" altLang="zh-CN"/>
        </a:p>
      </dgm:t>
    </dgm:pt>
    <dgm:pt modelId="{869968EE-7BD6-4AFB-9D9B-869F13341F9E}" type="pres">
      <dgm:prSet presAssocID="{F26AA814-EE35-4E9D-BECC-4ABCE8E344D1}" presName="hierRoot2" presStyleCnt="0">
        <dgm:presLayoutVars>
          <dgm:hierBranch val="init"/>
        </dgm:presLayoutVars>
      </dgm:prSet>
      <dgm:spPr>
        <a:sp3d prstMaterial="metal"/>
      </dgm:spPr>
      <dgm:t>
        <a:bodyPr/>
        <a:lstStyle/>
        <a:p>
          <a:endParaRPr lang="en-US" altLang="zh-CN"/>
        </a:p>
      </dgm:t>
    </dgm:pt>
    <dgm:pt modelId="{DCF3685D-D87D-409A-976C-FB816BA4EBEB}" type="pres">
      <dgm:prSet presAssocID="{F26AA814-EE35-4E9D-BECC-4ABCE8E344D1}" presName="rootComposite" presStyleCnt="0"/>
      <dgm:spPr>
        <a:sp3d prstMaterial="metal"/>
      </dgm:spPr>
      <dgm:t>
        <a:bodyPr/>
        <a:lstStyle/>
        <a:p>
          <a:endParaRPr lang="en-US" altLang="zh-CN"/>
        </a:p>
      </dgm:t>
    </dgm:pt>
    <dgm:pt modelId="{34F92F0B-7F46-4B10-9162-9DCD57320AA8}" type="pres">
      <dgm:prSet presAssocID="{F26AA814-EE35-4E9D-BECC-4ABCE8E344D1}" presName="rootText" presStyleLbl="node2" presStyleIdx="0" presStyleCnt="2">
        <dgm:presLayoutVars>
          <dgm:chPref val="3"/>
        </dgm:presLayoutVars>
      </dgm:prSet>
      <dgm:spPr/>
      <dgm:t>
        <a:bodyPr/>
        <a:lstStyle/>
        <a:p>
          <a:endParaRPr lang="en-US" altLang="zh-CN"/>
        </a:p>
      </dgm:t>
    </dgm:pt>
    <dgm:pt modelId="{B25D9DB3-B34F-4DC3-92EB-52ED62815A5B}" type="pres">
      <dgm:prSet presAssocID="{F26AA814-EE35-4E9D-BECC-4ABCE8E344D1}" presName="rootConnector" presStyleLbl="node2" presStyleIdx="0" presStyleCnt="2"/>
      <dgm:spPr/>
      <dgm:t>
        <a:bodyPr/>
        <a:lstStyle/>
        <a:p>
          <a:endParaRPr lang="en-US" altLang="zh-CN"/>
        </a:p>
      </dgm:t>
    </dgm:pt>
    <dgm:pt modelId="{9C1FC9BE-0C45-4F1D-9F76-EF9A6707CDD0}" type="pres">
      <dgm:prSet presAssocID="{F26AA814-EE35-4E9D-BECC-4ABCE8E344D1}" presName="hierChild4" presStyleCnt="0"/>
      <dgm:spPr>
        <a:sp3d prstMaterial="metal"/>
      </dgm:spPr>
      <dgm:t>
        <a:bodyPr/>
        <a:lstStyle/>
        <a:p>
          <a:endParaRPr lang="en-US" altLang="zh-CN"/>
        </a:p>
      </dgm:t>
    </dgm:pt>
    <dgm:pt modelId="{28293910-5933-4128-9692-F333576100C5}" type="pres">
      <dgm:prSet presAssocID="{512B44D2-6BAB-4C20-911D-7D1C029A58EA}" presName="Name37" presStyleLbl="parChTrans1D3" presStyleIdx="0" presStyleCnt="5"/>
      <dgm:spPr/>
      <dgm:t>
        <a:bodyPr/>
        <a:lstStyle/>
        <a:p>
          <a:endParaRPr lang="en-US" altLang="zh-CN"/>
        </a:p>
      </dgm:t>
    </dgm:pt>
    <dgm:pt modelId="{DD3EF138-436E-4FCF-898F-4AC5056F7038}" type="pres">
      <dgm:prSet presAssocID="{3F76B918-AB57-4596-82AE-7C7EACB02BD3}" presName="hierRoot2" presStyleCnt="0">
        <dgm:presLayoutVars>
          <dgm:hierBranch val="init"/>
        </dgm:presLayoutVars>
      </dgm:prSet>
      <dgm:spPr>
        <a:sp3d prstMaterial="metal"/>
      </dgm:spPr>
      <dgm:t>
        <a:bodyPr/>
        <a:lstStyle/>
        <a:p>
          <a:endParaRPr lang="en-US" altLang="zh-CN"/>
        </a:p>
      </dgm:t>
    </dgm:pt>
    <dgm:pt modelId="{64158308-7582-4829-A609-B8619037EFAD}" type="pres">
      <dgm:prSet presAssocID="{3F76B918-AB57-4596-82AE-7C7EACB02BD3}" presName="rootComposite" presStyleCnt="0"/>
      <dgm:spPr>
        <a:sp3d prstMaterial="metal"/>
      </dgm:spPr>
      <dgm:t>
        <a:bodyPr/>
        <a:lstStyle/>
        <a:p>
          <a:endParaRPr lang="en-US" altLang="zh-CN"/>
        </a:p>
      </dgm:t>
    </dgm:pt>
    <dgm:pt modelId="{0BC9D350-0A49-4337-B0CE-C6329C77E352}" type="pres">
      <dgm:prSet presAssocID="{3F76B918-AB57-4596-82AE-7C7EACB02BD3}" presName="rootText" presStyleLbl="node3" presStyleIdx="0" presStyleCnt="5">
        <dgm:presLayoutVars>
          <dgm:chPref val="3"/>
        </dgm:presLayoutVars>
      </dgm:prSet>
      <dgm:spPr/>
      <dgm:t>
        <a:bodyPr/>
        <a:lstStyle/>
        <a:p>
          <a:endParaRPr lang="en-US" altLang="zh-CN"/>
        </a:p>
      </dgm:t>
    </dgm:pt>
    <dgm:pt modelId="{A154DF6A-1382-4BC7-ABAD-16CFCBB95E2A}" type="pres">
      <dgm:prSet presAssocID="{3F76B918-AB57-4596-82AE-7C7EACB02BD3}" presName="rootConnector" presStyleLbl="node3" presStyleIdx="0" presStyleCnt="5"/>
      <dgm:spPr/>
      <dgm:t>
        <a:bodyPr/>
        <a:lstStyle/>
        <a:p>
          <a:endParaRPr lang="en-US" altLang="zh-CN"/>
        </a:p>
      </dgm:t>
    </dgm:pt>
    <dgm:pt modelId="{42028A70-93F9-4BBD-8AC3-6F7DB802E733}" type="pres">
      <dgm:prSet presAssocID="{3F76B918-AB57-4596-82AE-7C7EACB02BD3}" presName="hierChild4" presStyleCnt="0"/>
      <dgm:spPr>
        <a:sp3d prstMaterial="metal"/>
      </dgm:spPr>
      <dgm:t>
        <a:bodyPr/>
        <a:lstStyle/>
        <a:p>
          <a:endParaRPr lang="en-US" altLang="zh-CN"/>
        </a:p>
      </dgm:t>
    </dgm:pt>
    <dgm:pt modelId="{9B402F89-E124-4AA9-87D9-9227A9EF04A3}" type="pres">
      <dgm:prSet presAssocID="{3F76B918-AB57-4596-82AE-7C7EACB02BD3}" presName="hierChild5" presStyleCnt="0"/>
      <dgm:spPr>
        <a:sp3d prstMaterial="metal"/>
      </dgm:spPr>
      <dgm:t>
        <a:bodyPr/>
        <a:lstStyle/>
        <a:p>
          <a:endParaRPr lang="en-US" altLang="zh-CN"/>
        </a:p>
      </dgm:t>
    </dgm:pt>
    <dgm:pt modelId="{7B26BC52-89D9-4642-ABE8-D8EBACCC0D67}" type="pres">
      <dgm:prSet presAssocID="{03A8B444-BAD9-4036-A7BD-29276F5B7245}" presName="Name37" presStyleLbl="parChTrans1D3" presStyleIdx="1" presStyleCnt="5"/>
      <dgm:spPr/>
      <dgm:t>
        <a:bodyPr/>
        <a:lstStyle/>
        <a:p>
          <a:endParaRPr lang="en-US" altLang="zh-CN"/>
        </a:p>
      </dgm:t>
    </dgm:pt>
    <dgm:pt modelId="{E0C60D41-30F4-40CF-8AFB-288B8974F90B}" type="pres">
      <dgm:prSet presAssocID="{B4390DCF-8BBE-4D75-A506-CC0EDD7EB6E3}" presName="hierRoot2" presStyleCnt="0">
        <dgm:presLayoutVars>
          <dgm:hierBranch val="init"/>
        </dgm:presLayoutVars>
      </dgm:prSet>
      <dgm:spPr>
        <a:sp3d prstMaterial="metal"/>
      </dgm:spPr>
      <dgm:t>
        <a:bodyPr/>
        <a:lstStyle/>
        <a:p>
          <a:endParaRPr lang="en-US" altLang="zh-CN"/>
        </a:p>
      </dgm:t>
    </dgm:pt>
    <dgm:pt modelId="{6F7A95E4-E09A-492F-BBEB-F25395EDE02E}" type="pres">
      <dgm:prSet presAssocID="{B4390DCF-8BBE-4D75-A506-CC0EDD7EB6E3}" presName="rootComposite" presStyleCnt="0"/>
      <dgm:spPr>
        <a:sp3d prstMaterial="metal"/>
      </dgm:spPr>
      <dgm:t>
        <a:bodyPr/>
        <a:lstStyle/>
        <a:p>
          <a:endParaRPr lang="en-US" altLang="zh-CN"/>
        </a:p>
      </dgm:t>
    </dgm:pt>
    <dgm:pt modelId="{DBABFD47-7615-4964-9E42-990EAB5D0C74}" type="pres">
      <dgm:prSet presAssocID="{B4390DCF-8BBE-4D75-A506-CC0EDD7EB6E3}" presName="rootText" presStyleLbl="node3" presStyleIdx="1" presStyleCnt="5">
        <dgm:presLayoutVars>
          <dgm:chPref val="3"/>
        </dgm:presLayoutVars>
      </dgm:prSet>
      <dgm:spPr/>
      <dgm:t>
        <a:bodyPr/>
        <a:lstStyle/>
        <a:p>
          <a:endParaRPr lang="en-US" altLang="zh-CN"/>
        </a:p>
      </dgm:t>
    </dgm:pt>
    <dgm:pt modelId="{B4CF9198-B1C9-470B-BC71-06A3D04EAD95}" type="pres">
      <dgm:prSet presAssocID="{B4390DCF-8BBE-4D75-A506-CC0EDD7EB6E3}" presName="rootConnector" presStyleLbl="node3" presStyleIdx="1" presStyleCnt="5"/>
      <dgm:spPr/>
      <dgm:t>
        <a:bodyPr/>
        <a:lstStyle/>
        <a:p>
          <a:endParaRPr lang="en-US" altLang="zh-CN"/>
        </a:p>
      </dgm:t>
    </dgm:pt>
    <dgm:pt modelId="{96F082AE-7983-48A1-9CA4-9096AEC45BF9}" type="pres">
      <dgm:prSet presAssocID="{B4390DCF-8BBE-4D75-A506-CC0EDD7EB6E3}" presName="hierChild4" presStyleCnt="0"/>
      <dgm:spPr>
        <a:sp3d prstMaterial="metal"/>
      </dgm:spPr>
      <dgm:t>
        <a:bodyPr/>
        <a:lstStyle/>
        <a:p>
          <a:endParaRPr lang="en-US" altLang="zh-CN"/>
        </a:p>
      </dgm:t>
    </dgm:pt>
    <dgm:pt modelId="{4DD58900-630F-44E6-9762-C46C82EF07D9}" type="pres">
      <dgm:prSet presAssocID="{B4390DCF-8BBE-4D75-A506-CC0EDD7EB6E3}" presName="hierChild5" presStyleCnt="0"/>
      <dgm:spPr>
        <a:sp3d prstMaterial="metal"/>
      </dgm:spPr>
      <dgm:t>
        <a:bodyPr/>
        <a:lstStyle/>
        <a:p>
          <a:endParaRPr lang="en-US" altLang="zh-CN"/>
        </a:p>
      </dgm:t>
    </dgm:pt>
    <dgm:pt modelId="{AAA8C90F-4259-43EE-A671-CA2FFC0DB13F}" type="pres">
      <dgm:prSet presAssocID="{89FE8612-045F-4E52-8228-B5600AC18789}" presName="Name37" presStyleLbl="parChTrans1D3" presStyleIdx="2" presStyleCnt="5"/>
      <dgm:spPr/>
      <dgm:t>
        <a:bodyPr/>
        <a:lstStyle/>
        <a:p>
          <a:endParaRPr lang="en-US" altLang="zh-CN"/>
        </a:p>
      </dgm:t>
    </dgm:pt>
    <dgm:pt modelId="{4702B485-0D4C-4512-B0E4-072B98EC2422}" type="pres">
      <dgm:prSet presAssocID="{A637241C-E8BB-4D39-864B-7BC129FDFA1E}" presName="hierRoot2" presStyleCnt="0">
        <dgm:presLayoutVars>
          <dgm:hierBranch val="init"/>
        </dgm:presLayoutVars>
      </dgm:prSet>
      <dgm:spPr/>
      <dgm:t>
        <a:bodyPr/>
        <a:lstStyle/>
        <a:p>
          <a:endParaRPr lang="en-US" altLang="zh-CN"/>
        </a:p>
      </dgm:t>
    </dgm:pt>
    <dgm:pt modelId="{F2CA3D8D-0FC0-4A18-B388-4F12FB428963}" type="pres">
      <dgm:prSet presAssocID="{A637241C-E8BB-4D39-864B-7BC129FDFA1E}" presName="rootComposite" presStyleCnt="0"/>
      <dgm:spPr/>
      <dgm:t>
        <a:bodyPr/>
        <a:lstStyle/>
        <a:p>
          <a:endParaRPr lang="en-US" altLang="zh-CN"/>
        </a:p>
      </dgm:t>
    </dgm:pt>
    <dgm:pt modelId="{FCD89130-DD61-4CD5-BAC6-EFC050D8E915}" type="pres">
      <dgm:prSet presAssocID="{A637241C-E8BB-4D39-864B-7BC129FDFA1E}" presName="rootText" presStyleLbl="node3" presStyleIdx="2" presStyleCnt="5">
        <dgm:presLayoutVars>
          <dgm:chPref val="3"/>
        </dgm:presLayoutVars>
      </dgm:prSet>
      <dgm:spPr/>
      <dgm:t>
        <a:bodyPr/>
        <a:lstStyle/>
        <a:p>
          <a:endParaRPr lang="en-US" altLang="zh-CN"/>
        </a:p>
      </dgm:t>
    </dgm:pt>
    <dgm:pt modelId="{B1F5E90B-53DB-4B19-BD7F-6F1269E8C8E9}" type="pres">
      <dgm:prSet presAssocID="{A637241C-E8BB-4D39-864B-7BC129FDFA1E}" presName="rootConnector" presStyleLbl="node3" presStyleIdx="2" presStyleCnt="5"/>
      <dgm:spPr/>
      <dgm:t>
        <a:bodyPr/>
        <a:lstStyle/>
        <a:p>
          <a:endParaRPr lang="en-US" altLang="zh-CN"/>
        </a:p>
      </dgm:t>
    </dgm:pt>
    <dgm:pt modelId="{819B7350-4F7F-4A3D-9B57-56EC7E6B2954}" type="pres">
      <dgm:prSet presAssocID="{A637241C-E8BB-4D39-864B-7BC129FDFA1E}" presName="hierChild4" presStyleCnt="0"/>
      <dgm:spPr/>
      <dgm:t>
        <a:bodyPr/>
        <a:lstStyle/>
        <a:p>
          <a:endParaRPr lang="en-US" altLang="zh-CN"/>
        </a:p>
      </dgm:t>
    </dgm:pt>
    <dgm:pt modelId="{4A567E08-9303-40FB-BFF2-39631EDE547C}" type="pres">
      <dgm:prSet presAssocID="{A637241C-E8BB-4D39-864B-7BC129FDFA1E}" presName="hierChild5" presStyleCnt="0"/>
      <dgm:spPr/>
      <dgm:t>
        <a:bodyPr/>
        <a:lstStyle/>
        <a:p>
          <a:endParaRPr lang="en-US" altLang="zh-CN"/>
        </a:p>
      </dgm:t>
    </dgm:pt>
    <dgm:pt modelId="{7B7DA0D1-3CEA-41B4-90D6-3751B5B9E566}" type="pres">
      <dgm:prSet presAssocID="{F26AA814-EE35-4E9D-BECC-4ABCE8E344D1}" presName="hierChild5" presStyleCnt="0"/>
      <dgm:spPr>
        <a:sp3d prstMaterial="metal"/>
      </dgm:spPr>
      <dgm:t>
        <a:bodyPr/>
        <a:lstStyle/>
        <a:p>
          <a:endParaRPr lang="en-US" altLang="zh-CN"/>
        </a:p>
      </dgm:t>
    </dgm:pt>
    <dgm:pt modelId="{63857335-5F35-475A-9DDD-193B373D8F0C}" type="pres">
      <dgm:prSet presAssocID="{A4537ADA-3642-487F-B0A3-8FEA4F887F6A}" presName="Name37" presStyleLbl="parChTrans1D2" presStyleIdx="1" presStyleCnt="2"/>
      <dgm:spPr/>
      <dgm:t>
        <a:bodyPr/>
        <a:lstStyle/>
        <a:p>
          <a:endParaRPr lang="en-US" altLang="zh-CN"/>
        </a:p>
      </dgm:t>
    </dgm:pt>
    <dgm:pt modelId="{1675681F-675A-49B7-9C59-3DC987789BC0}" type="pres">
      <dgm:prSet presAssocID="{EA3B4F58-0B76-44C0-82A2-68B1D7D70C52}" presName="hierRoot2" presStyleCnt="0">
        <dgm:presLayoutVars>
          <dgm:hierBranch val="init"/>
        </dgm:presLayoutVars>
      </dgm:prSet>
      <dgm:spPr>
        <a:sp3d prstMaterial="metal"/>
      </dgm:spPr>
      <dgm:t>
        <a:bodyPr/>
        <a:lstStyle/>
        <a:p>
          <a:endParaRPr lang="en-US" altLang="zh-CN"/>
        </a:p>
      </dgm:t>
    </dgm:pt>
    <dgm:pt modelId="{78561E35-58B0-4D5D-AC2D-190F721769CB}" type="pres">
      <dgm:prSet presAssocID="{EA3B4F58-0B76-44C0-82A2-68B1D7D70C52}" presName="rootComposite" presStyleCnt="0"/>
      <dgm:spPr>
        <a:sp3d prstMaterial="metal"/>
      </dgm:spPr>
      <dgm:t>
        <a:bodyPr/>
        <a:lstStyle/>
        <a:p>
          <a:endParaRPr lang="en-US" altLang="zh-CN"/>
        </a:p>
      </dgm:t>
    </dgm:pt>
    <dgm:pt modelId="{CD5E3D15-EB3B-4099-A6D1-B083CDED0927}" type="pres">
      <dgm:prSet presAssocID="{EA3B4F58-0B76-44C0-82A2-68B1D7D70C52}" presName="rootText" presStyleLbl="node2" presStyleIdx="1" presStyleCnt="2">
        <dgm:presLayoutVars>
          <dgm:chPref val="3"/>
        </dgm:presLayoutVars>
      </dgm:prSet>
      <dgm:spPr/>
      <dgm:t>
        <a:bodyPr/>
        <a:lstStyle/>
        <a:p>
          <a:endParaRPr lang="en-US" altLang="zh-CN"/>
        </a:p>
      </dgm:t>
    </dgm:pt>
    <dgm:pt modelId="{2BA51763-C61A-4751-81B0-D23B143AA914}" type="pres">
      <dgm:prSet presAssocID="{EA3B4F58-0B76-44C0-82A2-68B1D7D70C52}" presName="rootConnector" presStyleLbl="node2" presStyleIdx="1" presStyleCnt="2"/>
      <dgm:spPr/>
      <dgm:t>
        <a:bodyPr/>
        <a:lstStyle/>
        <a:p>
          <a:endParaRPr lang="en-US" altLang="zh-CN"/>
        </a:p>
      </dgm:t>
    </dgm:pt>
    <dgm:pt modelId="{56AA8186-6708-4F6A-B151-31337EF6751B}" type="pres">
      <dgm:prSet presAssocID="{EA3B4F58-0B76-44C0-82A2-68B1D7D70C52}" presName="hierChild4" presStyleCnt="0"/>
      <dgm:spPr>
        <a:sp3d prstMaterial="metal"/>
      </dgm:spPr>
      <dgm:t>
        <a:bodyPr/>
        <a:lstStyle/>
        <a:p>
          <a:endParaRPr lang="en-US" altLang="zh-CN"/>
        </a:p>
      </dgm:t>
    </dgm:pt>
    <dgm:pt modelId="{27747FA4-86E0-4219-BCC2-CBFA6C14B725}" type="pres">
      <dgm:prSet presAssocID="{AA2905E6-CC83-4990-88CA-42AFB72BB11A}" presName="Name37" presStyleLbl="parChTrans1D3" presStyleIdx="3" presStyleCnt="5"/>
      <dgm:spPr/>
      <dgm:t>
        <a:bodyPr/>
        <a:lstStyle/>
        <a:p>
          <a:endParaRPr lang="en-US" altLang="zh-CN"/>
        </a:p>
      </dgm:t>
    </dgm:pt>
    <dgm:pt modelId="{E9944223-3323-4C10-B100-073273F51D14}" type="pres">
      <dgm:prSet presAssocID="{D74544FD-6790-43F9-A662-129028528A9A}" presName="hierRoot2" presStyleCnt="0">
        <dgm:presLayoutVars>
          <dgm:hierBranch val="init"/>
        </dgm:presLayoutVars>
      </dgm:prSet>
      <dgm:spPr>
        <a:sp3d prstMaterial="metal"/>
      </dgm:spPr>
      <dgm:t>
        <a:bodyPr/>
        <a:lstStyle/>
        <a:p>
          <a:endParaRPr lang="en-US" altLang="zh-CN"/>
        </a:p>
      </dgm:t>
    </dgm:pt>
    <dgm:pt modelId="{2755C939-FE01-4921-A752-ED42F128AC3B}" type="pres">
      <dgm:prSet presAssocID="{D74544FD-6790-43F9-A662-129028528A9A}" presName="rootComposite" presStyleCnt="0"/>
      <dgm:spPr>
        <a:sp3d prstMaterial="metal"/>
      </dgm:spPr>
      <dgm:t>
        <a:bodyPr/>
        <a:lstStyle/>
        <a:p>
          <a:endParaRPr lang="en-US" altLang="zh-CN"/>
        </a:p>
      </dgm:t>
    </dgm:pt>
    <dgm:pt modelId="{E96C38C3-BD62-4B3F-A6B2-EED562ED59FE}" type="pres">
      <dgm:prSet presAssocID="{D74544FD-6790-43F9-A662-129028528A9A}" presName="rootText" presStyleLbl="node3" presStyleIdx="3" presStyleCnt="5">
        <dgm:presLayoutVars>
          <dgm:chPref val="3"/>
        </dgm:presLayoutVars>
      </dgm:prSet>
      <dgm:spPr/>
      <dgm:t>
        <a:bodyPr/>
        <a:lstStyle/>
        <a:p>
          <a:endParaRPr lang="en-US" altLang="zh-CN"/>
        </a:p>
      </dgm:t>
    </dgm:pt>
    <dgm:pt modelId="{655D3DFA-9AB9-4584-840C-E337FD825125}" type="pres">
      <dgm:prSet presAssocID="{D74544FD-6790-43F9-A662-129028528A9A}" presName="rootConnector" presStyleLbl="node3" presStyleIdx="3" presStyleCnt="5"/>
      <dgm:spPr/>
      <dgm:t>
        <a:bodyPr/>
        <a:lstStyle/>
        <a:p>
          <a:endParaRPr lang="en-US" altLang="zh-CN"/>
        </a:p>
      </dgm:t>
    </dgm:pt>
    <dgm:pt modelId="{55BD55DC-9807-449F-AAE8-E4FD7DBC6D4D}" type="pres">
      <dgm:prSet presAssocID="{D74544FD-6790-43F9-A662-129028528A9A}" presName="hierChild4" presStyleCnt="0"/>
      <dgm:spPr>
        <a:sp3d prstMaterial="metal"/>
      </dgm:spPr>
      <dgm:t>
        <a:bodyPr/>
        <a:lstStyle/>
        <a:p>
          <a:endParaRPr lang="en-US" altLang="zh-CN"/>
        </a:p>
      </dgm:t>
    </dgm:pt>
    <dgm:pt modelId="{44E4503D-9F6B-42ED-ACB4-C0212343284C}" type="pres">
      <dgm:prSet presAssocID="{D74544FD-6790-43F9-A662-129028528A9A}" presName="hierChild5" presStyleCnt="0"/>
      <dgm:spPr>
        <a:sp3d prstMaterial="metal"/>
      </dgm:spPr>
      <dgm:t>
        <a:bodyPr/>
        <a:lstStyle/>
        <a:p>
          <a:endParaRPr lang="en-US" altLang="zh-CN"/>
        </a:p>
      </dgm:t>
    </dgm:pt>
    <dgm:pt modelId="{D5299D18-8A42-49BC-9717-133507F1A108}" type="pres">
      <dgm:prSet presAssocID="{C1E0677B-08CB-432A-A703-2C6C45584874}" presName="Name37" presStyleLbl="parChTrans1D3" presStyleIdx="4" presStyleCnt="5"/>
      <dgm:spPr/>
      <dgm:t>
        <a:bodyPr/>
        <a:lstStyle/>
        <a:p>
          <a:endParaRPr lang="en-US" altLang="zh-CN"/>
        </a:p>
      </dgm:t>
    </dgm:pt>
    <dgm:pt modelId="{9E469C12-D434-4C57-B49F-BBE7AB8895B1}" type="pres">
      <dgm:prSet presAssocID="{B065C9A8-D6FD-4C3E-B910-F071F8A3A62A}" presName="hierRoot2" presStyleCnt="0">
        <dgm:presLayoutVars>
          <dgm:hierBranch val="init"/>
        </dgm:presLayoutVars>
      </dgm:prSet>
      <dgm:spPr>
        <a:sp3d prstMaterial="metal"/>
      </dgm:spPr>
      <dgm:t>
        <a:bodyPr/>
        <a:lstStyle/>
        <a:p>
          <a:endParaRPr lang="en-US" altLang="zh-CN"/>
        </a:p>
      </dgm:t>
    </dgm:pt>
    <dgm:pt modelId="{341CE7EF-1BED-4962-A4E1-2B03CFE43A88}" type="pres">
      <dgm:prSet presAssocID="{B065C9A8-D6FD-4C3E-B910-F071F8A3A62A}" presName="rootComposite" presStyleCnt="0"/>
      <dgm:spPr>
        <a:sp3d prstMaterial="metal"/>
      </dgm:spPr>
      <dgm:t>
        <a:bodyPr/>
        <a:lstStyle/>
        <a:p>
          <a:endParaRPr lang="en-US" altLang="zh-CN"/>
        </a:p>
      </dgm:t>
    </dgm:pt>
    <dgm:pt modelId="{18E8F326-BB32-4E94-94EA-24EEC8CED1A0}" type="pres">
      <dgm:prSet presAssocID="{B065C9A8-D6FD-4C3E-B910-F071F8A3A62A}" presName="rootText" presStyleLbl="node3" presStyleIdx="4" presStyleCnt="5">
        <dgm:presLayoutVars>
          <dgm:chPref val="3"/>
        </dgm:presLayoutVars>
      </dgm:prSet>
      <dgm:spPr/>
      <dgm:t>
        <a:bodyPr/>
        <a:lstStyle/>
        <a:p>
          <a:endParaRPr lang="en-US" altLang="zh-CN"/>
        </a:p>
      </dgm:t>
    </dgm:pt>
    <dgm:pt modelId="{539E65E3-C8CC-443D-94EC-DF3878C8004E}" type="pres">
      <dgm:prSet presAssocID="{B065C9A8-D6FD-4C3E-B910-F071F8A3A62A}" presName="rootConnector" presStyleLbl="node3" presStyleIdx="4" presStyleCnt="5"/>
      <dgm:spPr/>
      <dgm:t>
        <a:bodyPr/>
        <a:lstStyle/>
        <a:p>
          <a:endParaRPr lang="en-US" altLang="zh-CN"/>
        </a:p>
      </dgm:t>
    </dgm:pt>
    <dgm:pt modelId="{0F474FCF-5E44-4295-A94D-23D4A8B0B810}" type="pres">
      <dgm:prSet presAssocID="{B065C9A8-D6FD-4C3E-B910-F071F8A3A62A}" presName="hierChild4" presStyleCnt="0"/>
      <dgm:spPr>
        <a:sp3d prstMaterial="metal"/>
      </dgm:spPr>
      <dgm:t>
        <a:bodyPr/>
        <a:lstStyle/>
        <a:p>
          <a:endParaRPr lang="en-US" altLang="zh-CN"/>
        </a:p>
      </dgm:t>
    </dgm:pt>
    <dgm:pt modelId="{ECD4CDF2-C810-4155-ABD0-42CE0044CE71}" type="pres">
      <dgm:prSet presAssocID="{B065C9A8-D6FD-4C3E-B910-F071F8A3A62A}" presName="hierChild5" presStyleCnt="0"/>
      <dgm:spPr>
        <a:sp3d prstMaterial="metal"/>
      </dgm:spPr>
      <dgm:t>
        <a:bodyPr/>
        <a:lstStyle/>
        <a:p>
          <a:endParaRPr lang="en-US" altLang="zh-CN"/>
        </a:p>
      </dgm:t>
    </dgm:pt>
    <dgm:pt modelId="{31ED2CD7-9DD9-45FB-A832-40A65124740B}" type="pres">
      <dgm:prSet presAssocID="{EA3B4F58-0B76-44C0-82A2-68B1D7D70C52}" presName="hierChild5" presStyleCnt="0"/>
      <dgm:spPr>
        <a:sp3d prstMaterial="metal"/>
      </dgm:spPr>
      <dgm:t>
        <a:bodyPr/>
        <a:lstStyle/>
        <a:p>
          <a:endParaRPr lang="en-US" altLang="zh-CN"/>
        </a:p>
      </dgm:t>
    </dgm:pt>
    <dgm:pt modelId="{188BD27F-B488-4BA7-BE17-BD846E12E326}" type="pres">
      <dgm:prSet presAssocID="{756EB45D-6F1F-4045-9798-F715EED89D28}" presName="hierChild3" presStyleCnt="0"/>
      <dgm:spPr>
        <a:sp3d prstMaterial="metal"/>
      </dgm:spPr>
      <dgm:t>
        <a:bodyPr/>
        <a:lstStyle/>
        <a:p>
          <a:endParaRPr lang="en-US" altLang="zh-CN"/>
        </a:p>
      </dgm:t>
    </dgm:pt>
  </dgm:ptLst>
  <dgm:cxnLst>
    <dgm:cxn modelId="{7B7E2B90-AC29-485C-B0B8-3725A8E985A1}" type="presOf" srcId="{EA3B4F58-0B76-44C0-82A2-68B1D7D70C52}" destId="{2BA51763-C61A-4751-81B0-D23B143AA914}" srcOrd="1" destOrd="0" presId="urn:microsoft.com/office/officeart/2005/8/layout/orgChart1"/>
    <dgm:cxn modelId="{28EFD706-D2C1-413D-88E2-548722AFA40E}" type="presOf" srcId="{8CCF5456-914F-4A9B-AAD9-1FBB91699502}" destId="{21FB9D45-3C39-4F1E-9A74-756B599B0A18}" srcOrd="0" destOrd="0" presId="urn:microsoft.com/office/officeart/2005/8/layout/orgChart1"/>
    <dgm:cxn modelId="{DA231E42-E752-4574-9227-E0D34585B367}" type="presOf" srcId="{F26AA814-EE35-4E9D-BECC-4ABCE8E344D1}" destId="{34F92F0B-7F46-4B10-9162-9DCD57320AA8}" srcOrd="0" destOrd="0" presId="urn:microsoft.com/office/officeart/2005/8/layout/orgChart1"/>
    <dgm:cxn modelId="{68042199-6260-475B-82C7-FA8F12D0FEFB}" type="presOf" srcId="{756EB45D-6F1F-4045-9798-F715EED89D28}" destId="{5F1C0A1D-6F40-4246-8B42-388EA473C0F6}" srcOrd="1" destOrd="0" presId="urn:microsoft.com/office/officeart/2005/8/layout/orgChart1"/>
    <dgm:cxn modelId="{D0503638-FE20-437C-BDB3-698A041ECCB6}" srcId="{EA3B4F58-0B76-44C0-82A2-68B1D7D70C52}" destId="{D74544FD-6790-43F9-A662-129028528A9A}" srcOrd="0" destOrd="0" parTransId="{AA2905E6-CC83-4990-88CA-42AFB72BB11A}" sibTransId="{B73243BC-0FDC-4A9D-A391-049B690194E1}"/>
    <dgm:cxn modelId="{3BDF74D2-C6E7-474C-BA37-493556DF3CCD}" srcId="{F26AA814-EE35-4E9D-BECC-4ABCE8E344D1}" destId="{A637241C-E8BB-4D39-864B-7BC129FDFA1E}" srcOrd="2" destOrd="0" parTransId="{89FE8612-045F-4E52-8228-B5600AC18789}" sibTransId="{0E16E119-BD0E-45EA-B436-9D0699D0686B}"/>
    <dgm:cxn modelId="{3E2E70F9-9BCC-4778-B625-FFD4F78A9023}" type="presOf" srcId="{A637241C-E8BB-4D39-864B-7BC129FDFA1E}" destId="{B1F5E90B-53DB-4B19-BD7F-6F1269E8C8E9}" srcOrd="1" destOrd="0" presId="urn:microsoft.com/office/officeart/2005/8/layout/orgChart1"/>
    <dgm:cxn modelId="{B8C1C456-5982-4043-B7A2-2B5EA4BBE241}" type="presOf" srcId="{B065C9A8-D6FD-4C3E-B910-F071F8A3A62A}" destId="{18E8F326-BB32-4E94-94EA-24EEC8CED1A0}" srcOrd="0" destOrd="0" presId="urn:microsoft.com/office/officeart/2005/8/layout/orgChart1"/>
    <dgm:cxn modelId="{CE2F6A70-3586-4C20-B25E-222692237E68}" type="presOf" srcId="{89FE8612-045F-4E52-8228-B5600AC18789}" destId="{AAA8C90F-4259-43EE-A671-CA2FFC0DB13F}" srcOrd="0" destOrd="0" presId="urn:microsoft.com/office/officeart/2005/8/layout/orgChart1"/>
    <dgm:cxn modelId="{D7028E77-5856-411E-93FB-6C1E8C40A712}" type="presOf" srcId="{EA3B4F58-0B76-44C0-82A2-68B1D7D70C52}" destId="{CD5E3D15-EB3B-4099-A6D1-B083CDED0927}" srcOrd="0" destOrd="0" presId="urn:microsoft.com/office/officeart/2005/8/layout/orgChart1"/>
    <dgm:cxn modelId="{A0BCB5DE-5FF7-4D5C-93F9-692757872FD9}" type="presOf" srcId="{AA2905E6-CC83-4990-88CA-42AFB72BB11A}" destId="{27747FA4-86E0-4219-BCC2-CBFA6C14B725}" srcOrd="0" destOrd="0" presId="urn:microsoft.com/office/officeart/2005/8/layout/orgChart1"/>
    <dgm:cxn modelId="{D038A5BF-FAA1-4EDC-9608-A0E0AEA0489A}" type="presOf" srcId="{B065C9A8-D6FD-4C3E-B910-F071F8A3A62A}" destId="{539E65E3-C8CC-443D-94EC-DF3878C8004E}" srcOrd="1" destOrd="0" presId="urn:microsoft.com/office/officeart/2005/8/layout/orgChart1"/>
    <dgm:cxn modelId="{30AAC119-512D-4DF2-8464-697DE59AEB74}" type="presOf" srcId="{756EB45D-6F1F-4045-9798-F715EED89D28}" destId="{063EF9DA-9A97-4BC3-92C3-EB3D8A75986D}" srcOrd="0" destOrd="0" presId="urn:microsoft.com/office/officeart/2005/8/layout/orgChart1"/>
    <dgm:cxn modelId="{B24D82BD-6BEC-428A-B903-77E03BD1D81B}" type="presOf" srcId="{A4537ADA-3642-487F-B0A3-8FEA4F887F6A}" destId="{63857335-5F35-475A-9DDD-193B373D8F0C}" srcOrd="0" destOrd="0" presId="urn:microsoft.com/office/officeart/2005/8/layout/orgChart1"/>
    <dgm:cxn modelId="{00D6F94A-5294-4647-ADB2-76A5585DA17E}" type="presOf" srcId="{03A8B444-BAD9-4036-A7BD-29276F5B7245}" destId="{7B26BC52-89D9-4642-ABE8-D8EBACCC0D67}" srcOrd="0" destOrd="0" presId="urn:microsoft.com/office/officeart/2005/8/layout/orgChart1"/>
    <dgm:cxn modelId="{5E62D0A2-1966-4B46-B122-7C0BF92D9D0C}" type="presOf" srcId="{9C477DED-D2C9-49B5-8762-94A0034875F8}" destId="{1D5413D6-2585-4527-8696-0E192A00DC11}" srcOrd="0" destOrd="0" presId="urn:microsoft.com/office/officeart/2005/8/layout/orgChart1"/>
    <dgm:cxn modelId="{760A877C-51B1-4931-9EDE-0DC0B055EC10}" type="presOf" srcId="{512B44D2-6BAB-4C20-911D-7D1C029A58EA}" destId="{28293910-5933-4128-9692-F333576100C5}" srcOrd="0" destOrd="0" presId="urn:microsoft.com/office/officeart/2005/8/layout/orgChart1"/>
    <dgm:cxn modelId="{1B23D559-982B-4242-AC08-4BCA51E925A2}" type="presOf" srcId="{B4390DCF-8BBE-4D75-A506-CC0EDD7EB6E3}" destId="{DBABFD47-7615-4964-9E42-990EAB5D0C74}" srcOrd="0" destOrd="0" presId="urn:microsoft.com/office/officeart/2005/8/layout/orgChart1"/>
    <dgm:cxn modelId="{64D80F3E-472F-4ADB-BC39-35FDD96B1326}" srcId="{F26AA814-EE35-4E9D-BECC-4ABCE8E344D1}" destId="{3F76B918-AB57-4596-82AE-7C7EACB02BD3}" srcOrd="0" destOrd="0" parTransId="{512B44D2-6BAB-4C20-911D-7D1C029A58EA}" sibTransId="{089CF1BD-AB1E-4C4F-8521-8F651DD237FF}"/>
    <dgm:cxn modelId="{73E922BE-7A37-449B-A0E8-9619C8C03F3C}" srcId="{756EB45D-6F1F-4045-9798-F715EED89D28}" destId="{EA3B4F58-0B76-44C0-82A2-68B1D7D70C52}" srcOrd="1" destOrd="0" parTransId="{A4537ADA-3642-487F-B0A3-8FEA4F887F6A}" sibTransId="{376914E5-E5E4-4864-8C90-3C454DEE50E1}"/>
    <dgm:cxn modelId="{1CB862F8-706E-4233-9223-7884485E72C3}" type="presOf" srcId="{D74544FD-6790-43F9-A662-129028528A9A}" destId="{E96C38C3-BD62-4B3F-A6B2-EED562ED59FE}" srcOrd="0" destOrd="0" presId="urn:microsoft.com/office/officeart/2005/8/layout/orgChart1"/>
    <dgm:cxn modelId="{EB49D0D9-851B-4358-8B27-D3A187DF7B81}" srcId="{8CCF5456-914F-4A9B-AAD9-1FBB91699502}" destId="{756EB45D-6F1F-4045-9798-F715EED89D28}" srcOrd="0" destOrd="0" parTransId="{8A6E2A97-8F77-45FE-9C44-46A21890F544}" sibTransId="{00DE4B50-AB3E-4084-9A70-68E997929435}"/>
    <dgm:cxn modelId="{EFF33972-4694-43E3-9D3A-2ED07D604D2B}" srcId="{756EB45D-6F1F-4045-9798-F715EED89D28}" destId="{F26AA814-EE35-4E9D-BECC-4ABCE8E344D1}" srcOrd="0" destOrd="0" parTransId="{9C477DED-D2C9-49B5-8762-94A0034875F8}" sibTransId="{91AC9FFC-C8AA-46DE-989C-A4AFA3A25BAF}"/>
    <dgm:cxn modelId="{FCE3BAC8-EEA8-4505-9C5A-0AAF0AF4086A}" type="presOf" srcId="{D74544FD-6790-43F9-A662-129028528A9A}" destId="{655D3DFA-9AB9-4584-840C-E337FD825125}" srcOrd="1" destOrd="0" presId="urn:microsoft.com/office/officeart/2005/8/layout/orgChart1"/>
    <dgm:cxn modelId="{8CCCD6E2-99C3-4F18-BD22-7646664CC400}" srcId="{F26AA814-EE35-4E9D-BECC-4ABCE8E344D1}" destId="{B4390DCF-8BBE-4D75-A506-CC0EDD7EB6E3}" srcOrd="1" destOrd="0" parTransId="{03A8B444-BAD9-4036-A7BD-29276F5B7245}" sibTransId="{D7B7C640-2E01-4C9E-927C-3300D59DCE8A}"/>
    <dgm:cxn modelId="{91C4799C-548B-46A7-AAAB-36B8E65FF9FB}" type="presOf" srcId="{3F76B918-AB57-4596-82AE-7C7EACB02BD3}" destId="{A154DF6A-1382-4BC7-ABAD-16CFCBB95E2A}" srcOrd="1" destOrd="0" presId="urn:microsoft.com/office/officeart/2005/8/layout/orgChart1"/>
    <dgm:cxn modelId="{C4BB3753-D5D6-4F3B-8BE8-249ACE3AB5FA}" type="presOf" srcId="{3F76B918-AB57-4596-82AE-7C7EACB02BD3}" destId="{0BC9D350-0A49-4337-B0CE-C6329C77E352}" srcOrd="0" destOrd="0" presId="urn:microsoft.com/office/officeart/2005/8/layout/orgChart1"/>
    <dgm:cxn modelId="{3D51984F-F3B7-4468-9993-4594593E205C}" type="presOf" srcId="{A637241C-E8BB-4D39-864B-7BC129FDFA1E}" destId="{FCD89130-DD61-4CD5-BAC6-EFC050D8E915}" srcOrd="0" destOrd="0" presId="urn:microsoft.com/office/officeart/2005/8/layout/orgChart1"/>
    <dgm:cxn modelId="{87BB51B8-2AD0-4D8C-B63D-AB27811CD162}" type="presOf" srcId="{C1E0677B-08CB-432A-A703-2C6C45584874}" destId="{D5299D18-8A42-49BC-9717-133507F1A108}" srcOrd="0" destOrd="0" presId="urn:microsoft.com/office/officeart/2005/8/layout/orgChart1"/>
    <dgm:cxn modelId="{4D9E767C-1D29-45C1-8537-907A106FECB3}" type="presOf" srcId="{B4390DCF-8BBE-4D75-A506-CC0EDD7EB6E3}" destId="{B4CF9198-B1C9-470B-BC71-06A3D04EAD95}" srcOrd="1" destOrd="0" presId="urn:microsoft.com/office/officeart/2005/8/layout/orgChart1"/>
    <dgm:cxn modelId="{119D9291-704E-40B6-89BD-38056A52B328}" type="presOf" srcId="{F26AA814-EE35-4E9D-BECC-4ABCE8E344D1}" destId="{B25D9DB3-B34F-4DC3-92EB-52ED62815A5B}" srcOrd="1" destOrd="0" presId="urn:microsoft.com/office/officeart/2005/8/layout/orgChart1"/>
    <dgm:cxn modelId="{41262447-F5EC-4DFA-9FD2-9E18D3F64548}" srcId="{EA3B4F58-0B76-44C0-82A2-68B1D7D70C52}" destId="{B065C9A8-D6FD-4C3E-B910-F071F8A3A62A}" srcOrd="1" destOrd="0" parTransId="{C1E0677B-08CB-432A-A703-2C6C45584874}" sibTransId="{BF305687-CAA6-4E82-A5C5-5F0A76162306}"/>
    <dgm:cxn modelId="{A2B93F17-5176-49E0-9536-B59AF8005CCB}" type="presParOf" srcId="{21FB9D45-3C39-4F1E-9A74-756B599B0A18}" destId="{8E4D4856-CB62-4892-B342-DDF314D8A072}" srcOrd="0" destOrd="0" presId="urn:microsoft.com/office/officeart/2005/8/layout/orgChart1"/>
    <dgm:cxn modelId="{8DC1D062-0598-4535-B9CD-BBF4500015D2}" type="presParOf" srcId="{8E4D4856-CB62-4892-B342-DDF314D8A072}" destId="{958E76CC-4537-4AAA-AF40-67B8DFE25AC8}" srcOrd="0" destOrd="0" presId="urn:microsoft.com/office/officeart/2005/8/layout/orgChart1"/>
    <dgm:cxn modelId="{BB642CA7-BBD0-4C80-92F4-953BF96CB45A}" type="presParOf" srcId="{958E76CC-4537-4AAA-AF40-67B8DFE25AC8}" destId="{063EF9DA-9A97-4BC3-92C3-EB3D8A75986D}" srcOrd="0" destOrd="0" presId="urn:microsoft.com/office/officeart/2005/8/layout/orgChart1"/>
    <dgm:cxn modelId="{040EB3BE-489A-4C88-BC5B-D3722FF820D5}" type="presParOf" srcId="{958E76CC-4537-4AAA-AF40-67B8DFE25AC8}" destId="{5F1C0A1D-6F40-4246-8B42-388EA473C0F6}" srcOrd="1" destOrd="0" presId="urn:microsoft.com/office/officeart/2005/8/layout/orgChart1"/>
    <dgm:cxn modelId="{2EF59B5F-A119-4F71-930A-0B8998D3A4EE}" type="presParOf" srcId="{8E4D4856-CB62-4892-B342-DDF314D8A072}" destId="{0650294D-46E0-42BF-8889-2225B43821ED}" srcOrd="1" destOrd="0" presId="urn:microsoft.com/office/officeart/2005/8/layout/orgChart1"/>
    <dgm:cxn modelId="{513A87C7-EFBF-4D43-A54D-36DA4033A873}" type="presParOf" srcId="{0650294D-46E0-42BF-8889-2225B43821ED}" destId="{1D5413D6-2585-4527-8696-0E192A00DC11}" srcOrd="0" destOrd="0" presId="urn:microsoft.com/office/officeart/2005/8/layout/orgChart1"/>
    <dgm:cxn modelId="{A5793B0C-F68C-41AF-B0BC-AA56D44CB9F9}" type="presParOf" srcId="{0650294D-46E0-42BF-8889-2225B43821ED}" destId="{869968EE-7BD6-4AFB-9D9B-869F13341F9E}" srcOrd="1" destOrd="0" presId="urn:microsoft.com/office/officeart/2005/8/layout/orgChart1"/>
    <dgm:cxn modelId="{62570E27-A03E-42A3-BE9A-9BC65211B178}" type="presParOf" srcId="{869968EE-7BD6-4AFB-9D9B-869F13341F9E}" destId="{DCF3685D-D87D-409A-976C-FB816BA4EBEB}" srcOrd="0" destOrd="0" presId="urn:microsoft.com/office/officeart/2005/8/layout/orgChart1"/>
    <dgm:cxn modelId="{7C3AE568-EC26-4EF8-8147-031F34607C70}" type="presParOf" srcId="{DCF3685D-D87D-409A-976C-FB816BA4EBEB}" destId="{34F92F0B-7F46-4B10-9162-9DCD57320AA8}" srcOrd="0" destOrd="0" presId="urn:microsoft.com/office/officeart/2005/8/layout/orgChart1"/>
    <dgm:cxn modelId="{10D4C4B1-C4D1-4963-A282-935F11570916}" type="presParOf" srcId="{DCF3685D-D87D-409A-976C-FB816BA4EBEB}" destId="{B25D9DB3-B34F-4DC3-92EB-52ED62815A5B}" srcOrd="1" destOrd="0" presId="urn:microsoft.com/office/officeart/2005/8/layout/orgChart1"/>
    <dgm:cxn modelId="{02A86286-99AE-48FB-B4AB-D7BE6F8BE240}" type="presParOf" srcId="{869968EE-7BD6-4AFB-9D9B-869F13341F9E}" destId="{9C1FC9BE-0C45-4F1D-9F76-EF9A6707CDD0}" srcOrd="1" destOrd="0" presId="urn:microsoft.com/office/officeart/2005/8/layout/orgChart1"/>
    <dgm:cxn modelId="{C2371CE2-6C4F-4BBA-BBC5-E741AB8EFDEC}" type="presParOf" srcId="{9C1FC9BE-0C45-4F1D-9F76-EF9A6707CDD0}" destId="{28293910-5933-4128-9692-F333576100C5}" srcOrd="0" destOrd="0" presId="urn:microsoft.com/office/officeart/2005/8/layout/orgChart1"/>
    <dgm:cxn modelId="{1076AC7F-4124-4516-B3F3-54DDFD36A460}" type="presParOf" srcId="{9C1FC9BE-0C45-4F1D-9F76-EF9A6707CDD0}" destId="{DD3EF138-436E-4FCF-898F-4AC5056F7038}" srcOrd="1" destOrd="0" presId="urn:microsoft.com/office/officeart/2005/8/layout/orgChart1"/>
    <dgm:cxn modelId="{87A4911B-60D6-4683-8559-B5810F1E44E9}" type="presParOf" srcId="{DD3EF138-436E-4FCF-898F-4AC5056F7038}" destId="{64158308-7582-4829-A609-B8619037EFAD}" srcOrd="0" destOrd="0" presId="urn:microsoft.com/office/officeart/2005/8/layout/orgChart1"/>
    <dgm:cxn modelId="{498D16C3-78E8-4E43-924B-A029FAC576A8}" type="presParOf" srcId="{64158308-7582-4829-A609-B8619037EFAD}" destId="{0BC9D350-0A49-4337-B0CE-C6329C77E352}" srcOrd="0" destOrd="0" presId="urn:microsoft.com/office/officeart/2005/8/layout/orgChart1"/>
    <dgm:cxn modelId="{34D3DEE0-BD1D-4E4A-B459-B425A8466221}" type="presParOf" srcId="{64158308-7582-4829-A609-B8619037EFAD}" destId="{A154DF6A-1382-4BC7-ABAD-16CFCBB95E2A}" srcOrd="1" destOrd="0" presId="urn:microsoft.com/office/officeart/2005/8/layout/orgChart1"/>
    <dgm:cxn modelId="{9A151B20-D85A-4194-A70C-631C80D815BB}" type="presParOf" srcId="{DD3EF138-436E-4FCF-898F-4AC5056F7038}" destId="{42028A70-93F9-4BBD-8AC3-6F7DB802E733}" srcOrd="1" destOrd="0" presId="urn:microsoft.com/office/officeart/2005/8/layout/orgChart1"/>
    <dgm:cxn modelId="{8D13AA22-23DD-46CB-AD87-50B94633E429}" type="presParOf" srcId="{DD3EF138-436E-4FCF-898F-4AC5056F7038}" destId="{9B402F89-E124-4AA9-87D9-9227A9EF04A3}" srcOrd="2" destOrd="0" presId="urn:microsoft.com/office/officeart/2005/8/layout/orgChart1"/>
    <dgm:cxn modelId="{BD8365A1-6128-4B1B-8F39-FCADA3E99611}" type="presParOf" srcId="{9C1FC9BE-0C45-4F1D-9F76-EF9A6707CDD0}" destId="{7B26BC52-89D9-4642-ABE8-D8EBACCC0D67}" srcOrd="2" destOrd="0" presId="urn:microsoft.com/office/officeart/2005/8/layout/orgChart1"/>
    <dgm:cxn modelId="{6519A5A1-2FB3-4123-86DE-8D50DEDDFE01}" type="presParOf" srcId="{9C1FC9BE-0C45-4F1D-9F76-EF9A6707CDD0}" destId="{E0C60D41-30F4-40CF-8AFB-288B8974F90B}" srcOrd="3" destOrd="0" presId="urn:microsoft.com/office/officeart/2005/8/layout/orgChart1"/>
    <dgm:cxn modelId="{99315FF8-8B17-4CE3-8C9A-BDB016D9F929}" type="presParOf" srcId="{E0C60D41-30F4-40CF-8AFB-288B8974F90B}" destId="{6F7A95E4-E09A-492F-BBEB-F25395EDE02E}" srcOrd="0" destOrd="0" presId="urn:microsoft.com/office/officeart/2005/8/layout/orgChart1"/>
    <dgm:cxn modelId="{FC4E9570-EE45-48EC-B894-455EF13C3EF8}" type="presParOf" srcId="{6F7A95E4-E09A-492F-BBEB-F25395EDE02E}" destId="{DBABFD47-7615-4964-9E42-990EAB5D0C74}" srcOrd="0" destOrd="0" presId="urn:microsoft.com/office/officeart/2005/8/layout/orgChart1"/>
    <dgm:cxn modelId="{1A471457-6396-4698-8ADB-9002C1DD5777}" type="presParOf" srcId="{6F7A95E4-E09A-492F-BBEB-F25395EDE02E}" destId="{B4CF9198-B1C9-470B-BC71-06A3D04EAD95}" srcOrd="1" destOrd="0" presId="urn:microsoft.com/office/officeart/2005/8/layout/orgChart1"/>
    <dgm:cxn modelId="{6FFCA185-F73D-4AA6-A76E-03C9598CCA00}" type="presParOf" srcId="{E0C60D41-30F4-40CF-8AFB-288B8974F90B}" destId="{96F082AE-7983-48A1-9CA4-9096AEC45BF9}" srcOrd="1" destOrd="0" presId="urn:microsoft.com/office/officeart/2005/8/layout/orgChart1"/>
    <dgm:cxn modelId="{79DD739A-04A7-4EEE-A4B7-44306D49D923}" type="presParOf" srcId="{E0C60D41-30F4-40CF-8AFB-288B8974F90B}" destId="{4DD58900-630F-44E6-9762-C46C82EF07D9}" srcOrd="2" destOrd="0" presId="urn:microsoft.com/office/officeart/2005/8/layout/orgChart1"/>
    <dgm:cxn modelId="{EF73E1B8-3E07-4A77-9524-59742F71BAE3}" type="presParOf" srcId="{9C1FC9BE-0C45-4F1D-9F76-EF9A6707CDD0}" destId="{AAA8C90F-4259-43EE-A671-CA2FFC0DB13F}" srcOrd="4" destOrd="0" presId="urn:microsoft.com/office/officeart/2005/8/layout/orgChart1"/>
    <dgm:cxn modelId="{89F9919C-1CF1-4A83-B284-B77A1A070FE1}" type="presParOf" srcId="{9C1FC9BE-0C45-4F1D-9F76-EF9A6707CDD0}" destId="{4702B485-0D4C-4512-B0E4-072B98EC2422}" srcOrd="5" destOrd="0" presId="urn:microsoft.com/office/officeart/2005/8/layout/orgChart1"/>
    <dgm:cxn modelId="{FE6A7EAD-DE19-4A74-B89B-4C8CCF9EC6C7}" type="presParOf" srcId="{4702B485-0D4C-4512-B0E4-072B98EC2422}" destId="{F2CA3D8D-0FC0-4A18-B388-4F12FB428963}" srcOrd="0" destOrd="0" presId="urn:microsoft.com/office/officeart/2005/8/layout/orgChart1"/>
    <dgm:cxn modelId="{444B5ADE-C87B-4E05-A050-832986D70449}" type="presParOf" srcId="{F2CA3D8D-0FC0-4A18-B388-4F12FB428963}" destId="{FCD89130-DD61-4CD5-BAC6-EFC050D8E915}" srcOrd="0" destOrd="0" presId="urn:microsoft.com/office/officeart/2005/8/layout/orgChart1"/>
    <dgm:cxn modelId="{861E024E-24FB-4AB8-A4D0-9CADD1739C17}" type="presParOf" srcId="{F2CA3D8D-0FC0-4A18-B388-4F12FB428963}" destId="{B1F5E90B-53DB-4B19-BD7F-6F1269E8C8E9}" srcOrd="1" destOrd="0" presId="urn:microsoft.com/office/officeart/2005/8/layout/orgChart1"/>
    <dgm:cxn modelId="{2AAC9796-1F00-4137-A106-90DA9FF0B438}" type="presParOf" srcId="{4702B485-0D4C-4512-B0E4-072B98EC2422}" destId="{819B7350-4F7F-4A3D-9B57-56EC7E6B2954}" srcOrd="1" destOrd="0" presId="urn:microsoft.com/office/officeart/2005/8/layout/orgChart1"/>
    <dgm:cxn modelId="{283CF194-3D25-4B1B-B2EF-FAB94D70E8F5}" type="presParOf" srcId="{4702B485-0D4C-4512-B0E4-072B98EC2422}" destId="{4A567E08-9303-40FB-BFF2-39631EDE547C}" srcOrd="2" destOrd="0" presId="urn:microsoft.com/office/officeart/2005/8/layout/orgChart1"/>
    <dgm:cxn modelId="{317773A8-4B0D-429D-A88C-8F28D393A67E}" type="presParOf" srcId="{869968EE-7BD6-4AFB-9D9B-869F13341F9E}" destId="{7B7DA0D1-3CEA-41B4-90D6-3751B5B9E566}" srcOrd="2" destOrd="0" presId="urn:microsoft.com/office/officeart/2005/8/layout/orgChart1"/>
    <dgm:cxn modelId="{D97790DA-BDA6-467E-81BD-14F410A67CAD}" type="presParOf" srcId="{0650294D-46E0-42BF-8889-2225B43821ED}" destId="{63857335-5F35-475A-9DDD-193B373D8F0C}" srcOrd="2" destOrd="0" presId="urn:microsoft.com/office/officeart/2005/8/layout/orgChart1"/>
    <dgm:cxn modelId="{072659A5-71E3-44A5-9176-CA44A7E86695}" type="presParOf" srcId="{0650294D-46E0-42BF-8889-2225B43821ED}" destId="{1675681F-675A-49B7-9C59-3DC987789BC0}" srcOrd="3" destOrd="0" presId="urn:microsoft.com/office/officeart/2005/8/layout/orgChart1"/>
    <dgm:cxn modelId="{37BB7D98-B638-4DC5-8AF7-5570F8C06FB6}" type="presParOf" srcId="{1675681F-675A-49B7-9C59-3DC987789BC0}" destId="{78561E35-58B0-4D5D-AC2D-190F721769CB}" srcOrd="0" destOrd="0" presId="urn:microsoft.com/office/officeart/2005/8/layout/orgChart1"/>
    <dgm:cxn modelId="{FDDD41A9-2579-4E0C-A813-3F7B3EFBFE5E}" type="presParOf" srcId="{78561E35-58B0-4D5D-AC2D-190F721769CB}" destId="{CD5E3D15-EB3B-4099-A6D1-B083CDED0927}" srcOrd="0" destOrd="0" presId="urn:microsoft.com/office/officeart/2005/8/layout/orgChart1"/>
    <dgm:cxn modelId="{F0F960AB-50EE-420F-80CE-3B7D53C4637D}" type="presParOf" srcId="{78561E35-58B0-4D5D-AC2D-190F721769CB}" destId="{2BA51763-C61A-4751-81B0-D23B143AA914}" srcOrd="1" destOrd="0" presId="urn:microsoft.com/office/officeart/2005/8/layout/orgChart1"/>
    <dgm:cxn modelId="{8D6E7EE8-F980-4BDA-8FA0-207CD9DFED89}" type="presParOf" srcId="{1675681F-675A-49B7-9C59-3DC987789BC0}" destId="{56AA8186-6708-4F6A-B151-31337EF6751B}" srcOrd="1" destOrd="0" presId="urn:microsoft.com/office/officeart/2005/8/layout/orgChart1"/>
    <dgm:cxn modelId="{37569182-93FD-4F25-9DCD-5C441F10FB5F}" type="presParOf" srcId="{56AA8186-6708-4F6A-B151-31337EF6751B}" destId="{27747FA4-86E0-4219-BCC2-CBFA6C14B725}" srcOrd="0" destOrd="0" presId="urn:microsoft.com/office/officeart/2005/8/layout/orgChart1"/>
    <dgm:cxn modelId="{B167CD41-4B36-4459-8C09-C1370A52F0FD}" type="presParOf" srcId="{56AA8186-6708-4F6A-B151-31337EF6751B}" destId="{E9944223-3323-4C10-B100-073273F51D14}" srcOrd="1" destOrd="0" presId="urn:microsoft.com/office/officeart/2005/8/layout/orgChart1"/>
    <dgm:cxn modelId="{134C8DE0-9357-4FB7-97C1-8431495AF7B9}" type="presParOf" srcId="{E9944223-3323-4C10-B100-073273F51D14}" destId="{2755C939-FE01-4921-A752-ED42F128AC3B}" srcOrd="0" destOrd="0" presId="urn:microsoft.com/office/officeart/2005/8/layout/orgChart1"/>
    <dgm:cxn modelId="{2A52603C-41F7-4718-B1BB-6175EA268192}" type="presParOf" srcId="{2755C939-FE01-4921-A752-ED42F128AC3B}" destId="{E96C38C3-BD62-4B3F-A6B2-EED562ED59FE}" srcOrd="0" destOrd="0" presId="urn:microsoft.com/office/officeart/2005/8/layout/orgChart1"/>
    <dgm:cxn modelId="{D03AAEC6-1C5F-433E-868B-096BFB95F889}" type="presParOf" srcId="{2755C939-FE01-4921-A752-ED42F128AC3B}" destId="{655D3DFA-9AB9-4584-840C-E337FD825125}" srcOrd="1" destOrd="0" presId="urn:microsoft.com/office/officeart/2005/8/layout/orgChart1"/>
    <dgm:cxn modelId="{4DAC5626-153A-4A64-8688-FCDCBDFD838F}" type="presParOf" srcId="{E9944223-3323-4C10-B100-073273F51D14}" destId="{55BD55DC-9807-449F-AAE8-E4FD7DBC6D4D}" srcOrd="1" destOrd="0" presId="urn:microsoft.com/office/officeart/2005/8/layout/orgChart1"/>
    <dgm:cxn modelId="{B3C74BF7-F0B0-4610-A6A4-3AEF5437A827}" type="presParOf" srcId="{E9944223-3323-4C10-B100-073273F51D14}" destId="{44E4503D-9F6B-42ED-ACB4-C0212343284C}" srcOrd="2" destOrd="0" presId="urn:microsoft.com/office/officeart/2005/8/layout/orgChart1"/>
    <dgm:cxn modelId="{2DE4E8A4-B0FE-444E-9378-47CFFCC0D246}" type="presParOf" srcId="{56AA8186-6708-4F6A-B151-31337EF6751B}" destId="{D5299D18-8A42-49BC-9717-133507F1A108}" srcOrd="2" destOrd="0" presId="urn:microsoft.com/office/officeart/2005/8/layout/orgChart1"/>
    <dgm:cxn modelId="{9003A144-529A-4564-9D70-5D6A2B8DBD7D}" type="presParOf" srcId="{56AA8186-6708-4F6A-B151-31337EF6751B}" destId="{9E469C12-D434-4C57-B49F-BBE7AB8895B1}" srcOrd="3" destOrd="0" presId="urn:microsoft.com/office/officeart/2005/8/layout/orgChart1"/>
    <dgm:cxn modelId="{97FE3D2A-2071-4178-8D0D-51D01E09AEAA}" type="presParOf" srcId="{9E469C12-D434-4C57-B49F-BBE7AB8895B1}" destId="{341CE7EF-1BED-4962-A4E1-2B03CFE43A88}" srcOrd="0" destOrd="0" presId="urn:microsoft.com/office/officeart/2005/8/layout/orgChart1"/>
    <dgm:cxn modelId="{385A4353-CC4D-4C51-9A48-D8686396B8D3}" type="presParOf" srcId="{341CE7EF-1BED-4962-A4E1-2B03CFE43A88}" destId="{18E8F326-BB32-4E94-94EA-24EEC8CED1A0}" srcOrd="0" destOrd="0" presId="urn:microsoft.com/office/officeart/2005/8/layout/orgChart1"/>
    <dgm:cxn modelId="{47794934-03FD-4ADF-89BF-6445580C295C}" type="presParOf" srcId="{341CE7EF-1BED-4962-A4E1-2B03CFE43A88}" destId="{539E65E3-C8CC-443D-94EC-DF3878C8004E}" srcOrd="1" destOrd="0" presId="urn:microsoft.com/office/officeart/2005/8/layout/orgChart1"/>
    <dgm:cxn modelId="{8E9DA781-4956-43AE-AB04-6D4BF6EEF246}" type="presParOf" srcId="{9E469C12-D434-4C57-B49F-BBE7AB8895B1}" destId="{0F474FCF-5E44-4295-A94D-23D4A8B0B810}" srcOrd="1" destOrd="0" presId="urn:microsoft.com/office/officeart/2005/8/layout/orgChart1"/>
    <dgm:cxn modelId="{125BCBE6-58B1-4374-A083-E15DF748E78B}" type="presParOf" srcId="{9E469C12-D434-4C57-B49F-BBE7AB8895B1}" destId="{ECD4CDF2-C810-4155-ABD0-42CE0044CE71}" srcOrd="2" destOrd="0" presId="urn:microsoft.com/office/officeart/2005/8/layout/orgChart1"/>
    <dgm:cxn modelId="{8B11C94A-295C-4F16-828F-A8DAEAA4B190}" type="presParOf" srcId="{1675681F-675A-49B7-9C59-3DC987789BC0}" destId="{31ED2CD7-9DD9-45FB-A832-40A65124740B}" srcOrd="2" destOrd="0" presId="urn:microsoft.com/office/officeart/2005/8/layout/orgChart1"/>
    <dgm:cxn modelId="{4774EE7C-D1AC-408A-BA28-4F267CD1B699}" type="presParOf" srcId="{8E4D4856-CB62-4892-B342-DDF314D8A072}" destId="{188BD27F-B488-4BA7-BE17-BD846E12E326}" srcOrd="2" destOrd="0" presId="urn:microsoft.com/office/officeart/2005/8/layout/orgChart1"/>
  </dgm:cxnLst>
  <dgm:bg>
    <a:noFill/>
    <a:effectLst>
      <a:outerShdw blurRad="76200" dist="12700" dir="2700000" sy="-23000" kx="-800400" algn="bl" rotWithShape="0">
        <a:prstClr val="black">
          <a:alpha val="20000"/>
        </a:prstClr>
      </a:outerShdw>
    </a:effect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299D18-8A42-49BC-9717-133507F1A108}">
      <dsp:nvSpPr>
        <dsp:cNvPr id="0" name=""/>
        <dsp:cNvSpPr/>
      </dsp:nvSpPr>
      <dsp:spPr>
        <a:xfrm>
          <a:off x="2155704" y="1739016"/>
          <a:ext cx="215251" cy="1678962"/>
        </a:xfrm>
        <a:custGeom>
          <a:avLst/>
          <a:gdLst/>
          <a:ahLst/>
          <a:cxnLst/>
          <a:rect l="0" t="0" r="0" b="0"/>
          <a:pathLst>
            <a:path>
              <a:moveTo>
                <a:pt x="0" y="0"/>
              </a:moveTo>
              <a:lnTo>
                <a:pt x="0" y="1678962"/>
              </a:lnTo>
              <a:lnTo>
                <a:pt x="215251" y="1678962"/>
              </a:lnTo>
            </a:path>
          </a:pathLst>
        </a:custGeom>
        <a:noFill/>
        <a:ln w="12700" cap="flat" cmpd="sng" algn="ctr">
          <a:solidFill>
            <a:schemeClr val="accent5">
              <a:hueOff val="0"/>
              <a:satOff val="0"/>
              <a:lumOff val="0"/>
              <a:alphaOff val="0"/>
            </a:schemeClr>
          </a:solidFill>
          <a:prstDash val="solid"/>
          <a:miter lim="800000"/>
        </a:ln>
        <a:effectLst/>
        <a:sp3d z="-110000" prstMaterial="metal"/>
      </dsp:spPr>
      <dsp:style>
        <a:lnRef idx="2">
          <a:scrgbClr r="0" g="0" b="0"/>
        </a:lnRef>
        <a:fillRef idx="0">
          <a:scrgbClr r="0" g="0" b="0"/>
        </a:fillRef>
        <a:effectRef idx="0">
          <a:scrgbClr r="0" g="0" b="0"/>
        </a:effectRef>
        <a:fontRef idx="minor"/>
      </dsp:style>
    </dsp:sp>
    <dsp:sp modelId="{27747FA4-86E0-4219-BCC2-CBFA6C14B725}">
      <dsp:nvSpPr>
        <dsp:cNvPr id="0" name=""/>
        <dsp:cNvSpPr/>
      </dsp:nvSpPr>
      <dsp:spPr>
        <a:xfrm>
          <a:off x="2155704" y="1739016"/>
          <a:ext cx="215251" cy="660104"/>
        </a:xfrm>
        <a:custGeom>
          <a:avLst/>
          <a:gdLst/>
          <a:ahLst/>
          <a:cxnLst/>
          <a:rect l="0" t="0" r="0" b="0"/>
          <a:pathLst>
            <a:path>
              <a:moveTo>
                <a:pt x="0" y="0"/>
              </a:moveTo>
              <a:lnTo>
                <a:pt x="0" y="660104"/>
              </a:lnTo>
              <a:lnTo>
                <a:pt x="215251" y="660104"/>
              </a:lnTo>
            </a:path>
          </a:pathLst>
        </a:custGeom>
        <a:noFill/>
        <a:ln w="12700" cap="flat" cmpd="sng" algn="ctr">
          <a:solidFill>
            <a:schemeClr val="accent5">
              <a:hueOff val="0"/>
              <a:satOff val="0"/>
              <a:lumOff val="0"/>
              <a:alphaOff val="0"/>
            </a:schemeClr>
          </a:solidFill>
          <a:prstDash val="solid"/>
          <a:miter lim="800000"/>
        </a:ln>
        <a:effectLst/>
        <a:sp3d z="-110000" prstMaterial="metal"/>
      </dsp:spPr>
      <dsp:style>
        <a:lnRef idx="2">
          <a:scrgbClr r="0" g="0" b="0"/>
        </a:lnRef>
        <a:fillRef idx="0">
          <a:scrgbClr r="0" g="0" b="0"/>
        </a:fillRef>
        <a:effectRef idx="0">
          <a:scrgbClr r="0" g="0" b="0"/>
        </a:effectRef>
        <a:fontRef idx="minor"/>
      </dsp:style>
    </dsp:sp>
    <dsp:sp modelId="{63857335-5F35-475A-9DDD-193B373D8F0C}">
      <dsp:nvSpPr>
        <dsp:cNvPr id="0" name=""/>
        <dsp:cNvSpPr/>
      </dsp:nvSpPr>
      <dsp:spPr>
        <a:xfrm>
          <a:off x="1861527" y="720159"/>
          <a:ext cx="868181" cy="301352"/>
        </a:xfrm>
        <a:custGeom>
          <a:avLst/>
          <a:gdLst/>
          <a:ahLst/>
          <a:cxnLst/>
          <a:rect l="0" t="0" r="0" b="0"/>
          <a:pathLst>
            <a:path>
              <a:moveTo>
                <a:pt x="0" y="0"/>
              </a:moveTo>
              <a:lnTo>
                <a:pt x="0" y="150676"/>
              </a:lnTo>
              <a:lnTo>
                <a:pt x="868181" y="150676"/>
              </a:lnTo>
              <a:lnTo>
                <a:pt x="868181" y="301352"/>
              </a:lnTo>
            </a:path>
          </a:pathLst>
        </a:custGeom>
        <a:noFill/>
        <a:ln w="12700" cap="flat" cmpd="sng" algn="ctr">
          <a:solidFill>
            <a:schemeClr val="accent4">
              <a:hueOff val="0"/>
              <a:satOff val="0"/>
              <a:lumOff val="0"/>
              <a:alphaOff val="0"/>
            </a:schemeClr>
          </a:solidFill>
          <a:prstDash val="solid"/>
          <a:miter lim="800000"/>
        </a:ln>
        <a:effectLst/>
        <a:sp3d z="-110000" prstMaterial="metal"/>
      </dsp:spPr>
      <dsp:style>
        <a:lnRef idx="2">
          <a:scrgbClr r="0" g="0" b="0"/>
        </a:lnRef>
        <a:fillRef idx="0">
          <a:scrgbClr r="0" g="0" b="0"/>
        </a:fillRef>
        <a:effectRef idx="0">
          <a:scrgbClr r="0" g="0" b="0"/>
        </a:effectRef>
        <a:fontRef idx="minor"/>
      </dsp:style>
    </dsp:sp>
    <dsp:sp modelId="{AAA8C90F-4259-43EE-A671-CA2FFC0DB13F}">
      <dsp:nvSpPr>
        <dsp:cNvPr id="0" name=""/>
        <dsp:cNvSpPr/>
      </dsp:nvSpPr>
      <dsp:spPr>
        <a:xfrm>
          <a:off x="419341" y="1739016"/>
          <a:ext cx="215251" cy="2697819"/>
        </a:xfrm>
        <a:custGeom>
          <a:avLst/>
          <a:gdLst/>
          <a:ahLst/>
          <a:cxnLst/>
          <a:rect l="0" t="0" r="0" b="0"/>
          <a:pathLst>
            <a:path>
              <a:moveTo>
                <a:pt x="0" y="0"/>
              </a:moveTo>
              <a:lnTo>
                <a:pt x="0" y="2697819"/>
              </a:lnTo>
              <a:lnTo>
                <a:pt x="215251" y="2697819"/>
              </a:lnTo>
            </a:path>
          </a:pathLst>
        </a:custGeom>
        <a:noFill/>
        <a:ln w="12700" cap="flat" cmpd="sng" algn="ctr">
          <a:solidFill>
            <a:schemeClr val="accent5">
              <a:hueOff val="0"/>
              <a:satOff val="0"/>
              <a:lumOff val="0"/>
              <a:alphaOff val="0"/>
            </a:schemeClr>
          </a:solidFill>
          <a:prstDash val="solid"/>
          <a:miter lim="800000"/>
        </a:ln>
        <a:effectLst/>
        <a:sp3d z="-110000"/>
      </dsp:spPr>
      <dsp:style>
        <a:lnRef idx="2">
          <a:scrgbClr r="0" g="0" b="0"/>
        </a:lnRef>
        <a:fillRef idx="0">
          <a:scrgbClr r="0" g="0" b="0"/>
        </a:fillRef>
        <a:effectRef idx="0">
          <a:scrgbClr r="0" g="0" b="0"/>
        </a:effectRef>
        <a:fontRef idx="minor"/>
      </dsp:style>
    </dsp:sp>
    <dsp:sp modelId="{7B26BC52-89D9-4642-ABE8-D8EBACCC0D67}">
      <dsp:nvSpPr>
        <dsp:cNvPr id="0" name=""/>
        <dsp:cNvSpPr/>
      </dsp:nvSpPr>
      <dsp:spPr>
        <a:xfrm>
          <a:off x="419341" y="1739016"/>
          <a:ext cx="215251" cy="1678962"/>
        </a:xfrm>
        <a:custGeom>
          <a:avLst/>
          <a:gdLst/>
          <a:ahLst/>
          <a:cxnLst/>
          <a:rect l="0" t="0" r="0" b="0"/>
          <a:pathLst>
            <a:path>
              <a:moveTo>
                <a:pt x="0" y="0"/>
              </a:moveTo>
              <a:lnTo>
                <a:pt x="0" y="1678962"/>
              </a:lnTo>
              <a:lnTo>
                <a:pt x="215251" y="1678962"/>
              </a:lnTo>
            </a:path>
          </a:pathLst>
        </a:custGeom>
        <a:noFill/>
        <a:ln w="12700" cap="flat" cmpd="sng" algn="ctr">
          <a:solidFill>
            <a:schemeClr val="accent5">
              <a:hueOff val="0"/>
              <a:satOff val="0"/>
              <a:lumOff val="0"/>
              <a:alphaOff val="0"/>
            </a:schemeClr>
          </a:solidFill>
          <a:prstDash val="solid"/>
          <a:miter lim="800000"/>
        </a:ln>
        <a:effectLst/>
        <a:sp3d z="-110000" prstMaterial="metal"/>
      </dsp:spPr>
      <dsp:style>
        <a:lnRef idx="2">
          <a:scrgbClr r="0" g="0" b="0"/>
        </a:lnRef>
        <a:fillRef idx="0">
          <a:scrgbClr r="0" g="0" b="0"/>
        </a:fillRef>
        <a:effectRef idx="0">
          <a:scrgbClr r="0" g="0" b="0"/>
        </a:effectRef>
        <a:fontRef idx="minor"/>
      </dsp:style>
    </dsp:sp>
    <dsp:sp modelId="{28293910-5933-4128-9692-F333576100C5}">
      <dsp:nvSpPr>
        <dsp:cNvPr id="0" name=""/>
        <dsp:cNvSpPr/>
      </dsp:nvSpPr>
      <dsp:spPr>
        <a:xfrm>
          <a:off x="419341" y="1739016"/>
          <a:ext cx="215251" cy="660104"/>
        </a:xfrm>
        <a:custGeom>
          <a:avLst/>
          <a:gdLst/>
          <a:ahLst/>
          <a:cxnLst/>
          <a:rect l="0" t="0" r="0" b="0"/>
          <a:pathLst>
            <a:path>
              <a:moveTo>
                <a:pt x="0" y="0"/>
              </a:moveTo>
              <a:lnTo>
                <a:pt x="0" y="660104"/>
              </a:lnTo>
              <a:lnTo>
                <a:pt x="215251" y="660104"/>
              </a:lnTo>
            </a:path>
          </a:pathLst>
        </a:custGeom>
        <a:noFill/>
        <a:ln w="12700" cap="flat" cmpd="sng" algn="ctr">
          <a:solidFill>
            <a:schemeClr val="accent5">
              <a:hueOff val="0"/>
              <a:satOff val="0"/>
              <a:lumOff val="0"/>
              <a:alphaOff val="0"/>
            </a:schemeClr>
          </a:solidFill>
          <a:prstDash val="solid"/>
          <a:miter lim="800000"/>
        </a:ln>
        <a:effectLst/>
        <a:sp3d z="-110000" prstMaterial="metal"/>
      </dsp:spPr>
      <dsp:style>
        <a:lnRef idx="2">
          <a:scrgbClr r="0" g="0" b="0"/>
        </a:lnRef>
        <a:fillRef idx="0">
          <a:scrgbClr r="0" g="0" b="0"/>
        </a:fillRef>
        <a:effectRef idx="0">
          <a:scrgbClr r="0" g="0" b="0"/>
        </a:effectRef>
        <a:fontRef idx="minor"/>
      </dsp:style>
    </dsp:sp>
    <dsp:sp modelId="{1D5413D6-2585-4527-8696-0E192A00DC11}">
      <dsp:nvSpPr>
        <dsp:cNvPr id="0" name=""/>
        <dsp:cNvSpPr/>
      </dsp:nvSpPr>
      <dsp:spPr>
        <a:xfrm>
          <a:off x="993346" y="720159"/>
          <a:ext cx="868181" cy="301352"/>
        </a:xfrm>
        <a:custGeom>
          <a:avLst/>
          <a:gdLst/>
          <a:ahLst/>
          <a:cxnLst/>
          <a:rect l="0" t="0" r="0" b="0"/>
          <a:pathLst>
            <a:path>
              <a:moveTo>
                <a:pt x="868181" y="0"/>
              </a:moveTo>
              <a:lnTo>
                <a:pt x="868181" y="150676"/>
              </a:lnTo>
              <a:lnTo>
                <a:pt x="0" y="150676"/>
              </a:lnTo>
              <a:lnTo>
                <a:pt x="0" y="301352"/>
              </a:lnTo>
            </a:path>
          </a:pathLst>
        </a:custGeom>
        <a:noFill/>
        <a:ln w="12700" cap="flat" cmpd="sng" algn="ctr">
          <a:solidFill>
            <a:schemeClr val="accent4">
              <a:hueOff val="0"/>
              <a:satOff val="0"/>
              <a:lumOff val="0"/>
              <a:alphaOff val="0"/>
            </a:schemeClr>
          </a:solidFill>
          <a:prstDash val="solid"/>
          <a:miter lim="800000"/>
        </a:ln>
        <a:effectLst/>
        <a:sp3d z="-110000" prstMaterial="metal"/>
      </dsp:spPr>
      <dsp:style>
        <a:lnRef idx="2">
          <a:scrgbClr r="0" g="0" b="0"/>
        </a:lnRef>
        <a:fillRef idx="0">
          <a:scrgbClr r="0" g="0" b="0"/>
        </a:fillRef>
        <a:effectRef idx="0">
          <a:scrgbClr r="0" g="0" b="0"/>
        </a:effectRef>
        <a:fontRef idx="minor"/>
      </dsp:style>
    </dsp:sp>
    <dsp:sp modelId="{063EF9DA-9A97-4BC3-92C3-EB3D8A75986D}">
      <dsp:nvSpPr>
        <dsp:cNvPr id="0" name=""/>
        <dsp:cNvSpPr/>
      </dsp:nvSpPr>
      <dsp:spPr>
        <a:xfrm>
          <a:off x="1144022" y="2654"/>
          <a:ext cx="1435010" cy="717505"/>
        </a:xfrm>
        <a:prstGeom prst="rect">
          <a:avLst/>
        </a:prstGeom>
        <a:solidFill>
          <a:schemeClr val="accent2">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smtClean="0"/>
            <a:t>TYPES </a:t>
          </a:r>
          <a:r>
            <a:rPr lang="en-US" altLang="zh-CN" sz="1600" kern="1200" dirty="0" smtClean="0"/>
            <a:t>of </a:t>
          </a:r>
          <a:r>
            <a:rPr lang="en-US" altLang="zh-CN" sz="1600" kern="1200" dirty="0" err="1" smtClean="0"/>
            <a:t>Iphone</a:t>
          </a:r>
          <a:r>
            <a:rPr lang="en-US" altLang="zh-CN" sz="1600" kern="1200" dirty="0" smtClean="0"/>
            <a:t> in Apple shop (SG)</a:t>
          </a:r>
          <a:endParaRPr lang="en-US" altLang="zh-CN" sz="1600" kern="1200" dirty="0"/>
        </a:p>
      </dsp:txBody>
      <dsp:txXfrm>
        <a:off x="1144022" y="2654"/>
        <a:ext cx="1435010" cy="717505"/>
      </dsp:txXfrm>
    </dsp:sp>
    <dsp:sp modelId="{34F92F0B-7F46-4B10-9162-9DCD57320AA8}">
      <dsp:nvSpPr>
        <dsp:cNvPr id="0" name=""/>
        <dsp:cNvSpPr/>
      </dsp:nvSpPr>
      <dsp:spPr>
        <a:xfrm>
          <a:off x="275840" y="1021511"/>
          <a:ext cx="1435010" cy="717505"/>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err="1" smtClean="0"/>
            <a:t>Iphone</a:t>
          </a:r>
          <a:r>
            <a:rPr lang="en-US" altLang="zh-CN" sz="1600" kern="1200" dirty="0" smtClean="0"/>
            <a:t> X(?)</a:t>
          </a:r>
          <a:endParaRPr lang="en-US" altLang="zh-CN" sz="1600" kern="1200" dirty="0"/>
        </a:p>
      </dsp:txBody>
      <dsp:txXfrm>
        <a:off x="275840" y="1021511"/>
        <a:ext cx="1435010" cy="717505"/>
      </dsp:txXfrm>
    </dsp:sp>
    <dsp:sp modelId="{0BC9D350-0A49-4337-B0CE-C6329C77E352}">
      <dsp:nvSpPr>
        <dsp:cNvPr id="0" name=""/>
        <dsp:cNvSpPr/>
      </dsp:nvSpPr>
      <dsp:spPr>
        <a:xfrm>
          <a:off x="634593" y="2040368"/>
          <a:ext cx="1435010" cy="717505"/>
        </a:xfrm>
        <a:prstGeom prst="rect">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err="1" smtClean="0"/>
            <a:t>Iphone</a:t>
          </a:r>
          <a:r>
            <a:rPr lang="en-US" altLang="zh-CN" sz="1600" kern="1200" dirty="0" smtClean="0"/>
            <a:t> XS</a:t>
          </a:r>
          <a:endParaRPr lang="en-US" altLang="zh-CN" sz="1600" kern="1200" dirty="0"/>
        </a:p>
      </dsp:txBody>
      <dsp:txXfrm>
        <a:off x="634593" y="2040368"/>
        <a:ext cx="1435010" cy="717505"/>
      </dsp:txXfrm>
    </dsp:sp>
    <dsp:sp modelId="{DBABFD47-7615-4964-9E42-990EAB5D0C74}">
      <dsp:nvSpPr>
        <dsp:cNvPr id="0" name=""/>
        <dsp:cNvSpPr/>
      </dsp:nvSpPr>
      <dsp:spPr>
        <a:xfrm>
          <a:off x="634593" y="3059226"/>
          <a:ext cx="1435010" cy="717505"/>
        </a:xfrm>
        <a:prstGeom prst="rect">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err="1" smtClean="0"/>
            <a:t>Iphone</a:t>
          </a:r>
          <a:r>
            <a:rPr lang="en-US" altLang="zh-CN" sz="1600" kern="1200" dirty="0" smtClean="0"/>
            <a:t> XS Max</a:t>
          </a:r>
          <a:endParaRPr lang="en-US" altLang="zh-CN" sz="1600" kern="1200" dirty="0"/>
        </a:p>
      </dsp:txBody>
      <dsp:txXfrm>
        <a:off x="634593" y="3059226"/>
        <a:ext cx="1435010" cy="717505"/>
      </dsp:txXfrm>
    </dsp:sp>
    <dsp:sp modelId="{FCD89130-DD61-4CD5-BAC6-EFC050D8E915}">
      <dsp:nvSpPr>
        <dsp:cNvPr id="0" name=""/>
        <dsp:cNvSpPr/>
      </dsp:nvSpPr>
      <dsp:spPr>
        <a:xfrm>
          <a:off x="634593" y="4078083"/>
          <a:ext cx="1435010" cy="717505"/>
        </a:xfrm>
        <a:prstGeom prst="rect">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err="1" smtClean="0"/>
            <a:t>Iphone</a:t>
          </a:r>
          <a:r>
            <a:rPr lang="en-US" altLang="zh-CN" sz="1600" kern="1200" dirty="0" smtClean="0"/>
            <a:t> XR</a:t>
          </a:r>
          <a:endParaRPr lang="en-US" altLang="zh-CN" sz="1600" kern="1200" dirty="0"/>
        </a:p>
      </dsp:txBody>
      <dsp:txXfrm>
        <a:off x="634593" y="4078083"/>
        <a:ext cx="1435010" cy="717505"/>
      </dsp:txXfrm>
    </dsp:sp>
    <dsp:sp modelId="{CD5E3D15-EB3B-4099-A6D1-B083CDED0927}">
      <dsp:nvSpPr>
        <dsp:cNvPr id="0" name=""/>
        <dsp:cNvSpPr/>
      </dsp:nvSpPr>
      <dsp:spPr>
        <a:xfrm>
          <a:off x="2012203" y="1021511"/>
          <a:ext cx="1435010" cy="717505"/>
        </a:xfrm>
        <a:prstGeom prst="rect">
          <a:avLst/>
        </a:prstGeom>
        <a:solidFill>
          <a:schemeClr val="accent4">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err="1" smtClean="0"/>
            <a:t>Iphone</a:t>
          </a:r>
          <a:r>
            <a:rPr lang="en-US" altLang="zh-CN" sz="1600" kern="1200" dirty="0" smtClean="0"/>
            <a:t> 8(?)</a:t>
          </a:r>
          <a:endParaRPr lang="en-US" altLang="zh-CN" sz="1600" kern="1200" dirty="0"/>
        </a:p>
      </dsp:txBody>
      <dsp:txXfrm>
        <a:off x="2012203" y="1021511"/>
        <a:ext cx="1435010" cy="717505"/>
      </dsp:txXfrm>
    </dsp:sp>
    <dsp:sp modelId="{E96C38C3-BD62-4B3F-A6B2-EED562ED59FE}">
      <dsp:nvSpPr>
        <dsp:cNvPr id="0" name=""/>
        <dsp:cNvSpPr/>
      </dsp:nvSpPr>
      <dsp:spPr>
        <a:xfrm>
          <a:off x="2370955" y="2040368"/>
          <a:ext cx="1435010" cy="717505"/>
        </a:xfrm>
        <a:prstGeom prst="rect">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err="1" smtClean="0"/>
            <a:t>Iphone</a:t>
          </a:r>
          <a:r>
            <a:rPr lang="en-US" altLang="zh-CN" sz="1600" kern="1200" dirty="0" smtClean="0"/>
            <a:t> 8</a:t>
          </a:r>
          <a:endParaRPr lang="en-US" altLang="zh-CN" sz="1600" kern="1200" dirty="0"/>
        </a:p>
      </dsp:txBody>
      <dsp:txXfrm>
        <a:off x="2370955" y="2040368"/>
        <a:ext cx="1435010" cy="717505"/>
      </dsp:txXfrm>
    </dsp:sp>
    <dsp:sp modelId="{18E8F326-BB32-4E94-94EA-24EEC8CED1A0}">
      <dsp:nvSpPr>
        <dsp:cNvPr id="0" name=""/>
        <dsp:cNvSpPr/>
      </dsp:nvSpPr>
      <dsp:spPr>
        <a:xfrm>
          <a:off x="2370955" y="3059226"/>
          <a:ext cx="1435010" cy="717505"/>
        </a:xfrm>
        <a:prstGeom prst="rect">
          <a:avLst/>
        </a:prstGeom>
        <a:solidFill>
          <a:schemeClr val="accent5">
            <a:hueOff val="0"/>
            <a:satOff val="0"/>
            <a:lumOff val="0"/>
            <a:alphaOff val="0"/>
          </a:schemeClr>
        </a:solidFill>
        <a:ln>
          <a:noFill/>
        </a:ln>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n-US" altLang="zh-CN" sz="1600" kern="1200" dirty="0" err="1" smtClean="0"/>
            <a:t>Iphone</a:t>
          </a:r>
          <a:r>
            <a:rPr lang="en-US" altLang="zh-CN" sz="1600" kern="1200" dirty="0" smtClean="0"/>
            <a:t> 8Plus</a:t>
          </a:r>
          <a:endParaRPr lang="en-US" altLang="zh-CN" sz="1600" kern="1200" dirty="0"/>
        </a:p>
      </dsp:txBody>
      <dsp:txXfrm>
        <a:off x="2370955" y="3059226"/>
        <a:ext cx="1435010" cy="71750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8" name="Straight Connector 7"/>
          <p:cNvCxnSpPr/>
          <p:nvPr userDrawn="1"/>
        </p:nvCxnSpPr>
        <p:spPr>
          <a:xfrm flipV="1">
            <a:off x="414780" y="1263192"/>
            <a:ext cx="11142482" cy="75414"/>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rotWithShape="1">
          <a:blip r:embed="rId2">
            <a:extLst>
              <a:ext uri="{28A0092B-C50C-407E-A947-70E740481C1C}">
                <a14:useLocalDpi xmlns:a14="http://schemas.microsoft.com/office/drawing/2010/main" val="0"/>
              </a:ext>
            </a:extLst>
          </a:blip>
          <a:srcRect l="26124" t="17980" r="24235" b="29642"/>
          <a:stretch/>
        </p:blipFill>
        <p:spPr>
          <a:xfrm>
            <a:off x="810704" y="194400"/>
            <a:ext cx="1772379" cy="1870071"/>
          </a:xfrm>
          <a:prstGeom prst="rect">
            <a:avLst/>
          </a:prstGeom>
          <a:ln w="38100">
            <a:solidFill>
              <a:srgbClr val="FFC000"/>
            </a:solidFill>
          </a:ln>
          <a:effectLst>
            <a:outerShdw blurRad="50800" dist="50800" dir="5400000" algn="ctr" rotWithShape="0">
              <a:schemeClr val="bg1">
                <a:lumMod val="85000"/>
              </a:schemeClr>
            </a:outerShdw>
          </a:effectLst>
        </p:spPr>
      </p:pic>
      <p:sp>
        <p:nvSpPr>
          <p:cNvPr id="10" name="TextBox 9"/>
          <p:cNvSpPr txBox="1"/>
          <p:nvPr userDrawn="1"/>
        </p:nvSpPr>
        <p:spPr>
          <a:xfrm>
            <a:off x="3582185" y="436409"/>
            <a:ext cx="6466788" cy="584775"/>
          </a:xfrm>
          <a:prstGeom prst="rect">
            <a:avLst/>
          </a:prstGeom>
          <a:noFill/>
        </p:spPr>
        <p:txBody>
          <a:bodyPr wrap="square" rtlCol="0">
            <a:spAutoFit/>
          </a:bodyPr>
          <a:lstStyle/>
          <a:p>
            <a:r>
              <a:rPr lang="en-US" altLang="zh-CN" sz="3200" dirty="0" smtClean="0">
                <a:solidFill>
                  <a:srgbClr val="FFC000"/>
                </a:solidFill>
              </a:rPr>
              <a:t>Types of </a:t>
            </a:r>
            <a:r>
              <a:rPr lang="en-US" altLang="zh-CN" sz="3200" dirty="0" err="1" smtClean="0">
                <a:solidFill>
                  <a:srgbClr val="FFC000"/>
                </a:solidFill>
              </a:rPr>
              <a:t>Iphone</a:t>
            </a:r>
            <a:r>
              <a:rPr lang="en-US" altLang="zh-CN" sz="3200" dirty="0" smtClean="0">
                <a:solidFill>
                  <a:srgbClr val="FFC000"/>
                </a:solidFill>
              </a:rPr>
              <a:t> in Apple shop (SG)</a:t>
            </a:r>
            <a:endParaRPr lang="zh-CN" altLang="en-US" sz="3200" dirty="0">
              <a:solidFill>
                <a:srgbClr val="FFC000"/>
              </a:solidFill>
            </a:endParaRPr>
          </a:p>
        </p:txBody>
      </p:sp>
    </p:spTree>
    <p:extLst>
      <p:ext uri="{BB962C8B-B14F-4D97-AF65-F5344CB8AC3E}">
        <p14:creationId xmlns:p14="http://schemas.microsoft.com/office/powerpoint/2010/main" val="1365126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p:txBody>
          <a:bodyPr vert="eaVert"/>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1988099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ltLang="zh-CN" smtClean="0"/>
              <a:t>Click to edit Master title style</a:t>
            </a:r>
            <a:endParaRPr lang="zh-CN" alt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39917287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idx="1"/>
          </p:nvPr>
        </p:nvSpPr>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2353811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ltLang="zh-CN" smtClean="0"/>
              <a:t>Edit Master text styles</a:t>
            </a:r>
          </a:p>
        </p:txBody>
      </p:sp>
      <p:sp>
        <p:nvSpPr>
          <p:cNvPr id="4" name="Date Placeholder 3"/>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6749580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Content Placeholder 2"/>
          <p:cNvSpPr>
            <a:spLocks noGrp="1"/>
          </p:cNvSpPr>
          <p:nvPr>
            <p:ph sz="half" idx="1"/>
          </p:nvPr>
        </p:nvSpPr>
        <p:spPr>
          <a:xfrm>
            <a:off x="838200" y="1825625"/>
            <a:ext cx="5181600" cy="4351338"/>
          </a:xfrm>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Content Placeholder 3"/>
          <p:cNvSpPr>
            <a:spLocks noGrp="1"/>
          </p:cNvSpPr>
          <p:nvPr>
            <p:ph sz="half" idx="2"/>
          </p:nvPr>
        </p:nvSpPr>
        <p:spPr>
          <a:xfrm>
            <a:off x="6172200" y="1825625"/>
            <a:ext cx="5181600" cy="4351338"/>
          </a:xfrm>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Date Placeholder 4"/>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19344473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CN"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7" name="Date Placeholder 6"/>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627698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smtClean="0"/>
              <a:t>Click to edit Master title style</a:t>
            </a:r>
            <a:endParaRPr lang="zh-CN" altLang="en-US"/>
          </a:p>
        </p:txBody>
      </p:sp>
      <p:sp>
        <p:nvSpPr>
          <p:cNvPr id="3" name="Date Placeholder 2"/>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11114152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3201623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smtClean="0"/>
              <a:t>Click to edit Master title style</a:t>
            </a:r>
            <a:endParaRPr lang="zh-CN" alt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Edit Master text styles</a:t>
            </a:r>
          </a:p>
        </p:txBody>
      </p:sp>
      <p:sp>
        <p:nvSpPr>
          <p:cNvPr id="5" name="Date Placeholder 4"/>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27515356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ltLang="zh-CN" smtClean="0"/>
              <a:t>Click to edit Master title style</a:t>
            </a:r>
            <a:endParaRPr lang="zh-CN" alt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smtClean="0"/>
              <a:t>Edit Master text styles</a:t>
            </a:r>
          </a:p>
        </p:txBody>
      </p:sp>
      <p:sp>
        <p:nvSpPr>
          <p:cNvPr id="5" name="Date Placeholder 4"/>
          <p:cNvSpPr>
            <a:spLocks noGrp="1"/>
          </p:cNvSpPr>
          <p:nvPr>
            <p:ph type="dt" sz="half" idx="10"/>
          </p:nvPr>
        </p:nvSpPr>
        <p:spPr/>
        <p:txBody>
          <a:bodyPr/>
          <a:lstStyle/>
          <a:p>
            <a:fld id="{FD65BE5B-3358-4C66-B05B-3F14746052A6}" type="datetimeFigureOut">
              <a:rPr lang="zh-CN" altLang="en-US" smtClean="0"/>
              <a:t>2018/12/12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481350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ltLang="zh-CN" smtClean="0"/>
              <a:t>Click to edit Master title style</a:t>
            </a:r>
            <a:endParaRPr lang="zh-CN" alt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ltLang="zh-CN" smtClean="0"/>
              <a:t>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zh-CN" alt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65BE5B-3358-4C66-B05B-3F14746052A6}" type="datetimeFigureOut">
              <a:rPr lang="zh-CN" altLang="en-US" smtClean="0"/>
              <a:t>2018/12/12</a:t>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DCFD84-0E83-4CC9-982D-28208256472A}" type="slidenum">
              <a:rPr lang="zh-CN" altLang="en-US" smtClean="0"/>
              <a:t>‹#›</a:t>
            </a:fld>
            <a:endParaRPr lang="zh-CN" altLang="en-US"/>
          </a:p>
        </p:txBody>
      </p:sp>
    </p:spTree>
    <p:extLst>
      <p:ext uri="{BB962C8B-B14F-4D97-AF65-F5344CB8AC3E}">
        <p14:creationId xmlns:p14="http://schemas.microsoft.com/office/powerpoint/2010/main" val="948016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https://www.apple.com/sg/iphone-xs/"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hyperlink" Target="https://www.apple.com/sg/shop/buy-iphone/iphone-xs"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hyperlink" Target="https://www.apple.com/sg/iphone-xr/"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s://www.apple.com/sg/shop/buy-iphone/iphone-8"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hyperlink" Target="https://www.apple.com/sg/shop/buy-iphone/iphone-8"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07011" y="2205872"/>
            <a:ext cx="6749591" cy="3693319"/>
          </a:xfrm>
          <a:prstGeom prst="rect">
            <a:avLst/>
          </a:prstGeom>
          <a:noFill/>
        </p:spPr>
        <p:txBody>
          <a:bodyPr wrap="square" rtlCol="0">
            <a:spAutoFit/>
          </a:bodyPr>
          <a:lstStyle/>
          <a:p>
            <a:pPr lvl="0"/>
            <a:r>
              <a:rPr lang="en-US" altLang="zh-CN" dirty="0">
                <a:solidFill>
                  <a:srgbClr val="FFC000"/>
                </a:solidFill>
              </a:rPr>
              <a:t>WELCOME!</a:t>
            </a:r>
          </a:p>
          <a:p>
            <a:pPr lvl="0"/>
            <a:endParaRPr lang="en-US" altLang="zh-CN" dirty="0">
              <a:solidFill>
                <a:srgbClr val="FFC000"/>
              </a:solidFill>
            </a:endParaRPr>
          </a:p>
          <a:p>
            <a:pPr lvl="0" algn="just"/>
            <a:r>
              <a:rPr lang="en-US" altLang="zh-CN" dirty="0">
                <a:solidFill>
                  <a:srgbClr val="FFC000"/>
                </a:solidFill>
              </a:rPr>
              <a:t>This is a module to teach you all about the different types of </a:t>
            </a:r>
            <a:r>
              <a:rPr lang="en-US" altLang="zh-CN" dirty="0" err="1" smtClean="0">
                <a:solidFill>
                  <a:srgbClr val="FFC000"/>
                </a:solidFill>
              </a:rPr>
              <a:t>Iphone</a:t>
            </a:r>
            <a:endParaRPr lang="en-US" altLang="zh-CN" dirty="0">
              <a:solidFill>
                <a:srgbClr val="FFC000"/>
              </a:solidFill>
            </a:endParaRPr>
          </a:p>
          <a:p>
            <a:pPr lvl="0" algn="just"/>
            <a:endParaRPr lang="en-US" altLang="zh-CN" dirty="0">
              <a:solidFill>
                <a:srgbClr val="FFC000"/>
              </a:solidFill>
            </a:endParaRPr>
          </a:p>
          <a:p>
            <a:pPr lvl="0" algn="just"/>
            <a:r>
              <a:rPr lang="en-US" altLang="zh-CN" dirty="0">
                <a:solidFill>
                  <a:srgbClr val="FFC000"/>
                </a:solidFill>
              </a:rPr>
              <a:t>This knowledge may help you decide </a:t>
            </a:r>
            <a:r>
              <a:rPr lang="en-US" altLang="zh-CN" dirty="0" smtClean="0">
                <a:solidFill>
                  <a:srgbClr val="FFC000"/>
                </a:solidFill>
              </a:rPr>
              <a:t>which Model of </a:t>
            </a:r>
            <a:r>
              <a:rPr lang="en-US" altLang="zh-CN" dirty="0" err="1" smtClean="0">
                <a:solidFill>
                  <a:srgbClr val="FFC000"/>
                </a:solidFill>
              </a:rPr>
              <a:t>Iphone</a:t>
            </a:r>
            <a:r>
              <a:rPr lang="en-US" altLang="zh-CN" dirty="0" smtClean="0">
                <a:solidFill>
                  <a:srgbClr val="FFC000"/>
                </a:solidFill>
              </a:rPr>
              <a:t> to buy</a:t>
            </a:r>
            <a:endParaRPr lang="en-US" altLang="zh-CN" dirty="0">
              <a:solidFill>
                <a:srgbClr val="FFC000"/>
              </a:solidFill>
            </a:endParaRPr>
          </a:p>
          <a:p>
            <a:pPr lvl="0" algn="just"/>
            <a:endParaRPr lang="en-US" altLang="zh-CN" dirty="0">
              <a:solidFill>
                <a:srgbClr val="FFC000"/>
              </a:solidFill>
            </a:endParaRPr>
          </a:p>
          <a:p>
            <a:pPr lvl="0" algn="just"/>
            <a:r>
              <a:rPr lang="en-US" altLang="zh-CN" dirty="0">
                <a:solidFill>
                  <a:srgbClr val="FFC000"/>
                </a:solidFill>
              </a:rPr>
              <a:t>Click a particular topic in the Navigation Map on the right to go to a particular topic.</a:t>
            </a:r>
          </a:p>
          <a:p>
            <a:pPr lvl="0" algn="just"/>
            <a:endParaRPr lang="en-US" altLang="zh-CN" dirty="0">
              <a:solidFill>
                <a:srgbClr val="FFC000"/>
              </a:solidFill>
            </a:endParaRPr>
          </a:p>
          <a:p>
            <a:pPr lvl="0" algn="just"/>
            <a:r>
              <a:rPr lang="en-US" altLang="zh-CN" dirty="0">
                <a:solidFill>
                  <a:srgbClr val="FFC000"/>
                </a:solidFill>
              </a:rPr>
              <a:t>Or use the navigation buttons at the bottom right to move between the pages or to return to this Home page.</a:t>
            </a:r>
          </a:p>
          <a:p>
            <a:pPr lvl="0" algn="just"/>
            <a:endParaRPr lang="en-US" altLang="zh-CN" dirty="0">
              <a:solidFill>
                <a:srgbClr val="FFC000"/>
              </a:solidFill>
            </a:endParaRPr>
          </a:p>
          <a:p>
            <a:pPr lvl="0" algn="just"/>
            <a:r>
              <a:rPr lang="en-US" altLang="zh-CN" dirty="0">
                <a:solidFill>
                  <a:srgbClr val="FFC000"/>
                </a:solidFill>
              </a:rPr>
              <a:t>Enjoy the module!</a:t>
            </a:r>
          </a:p>
        </p:txBody>
      </p:sp>
      <p:graphicFrame>
        <p:nvGraphicFramePr>
          <p:cNvPr id="5" name="Diagram 4"/>
          <p:cNvGraphicFramePr/>
          <p:nvPr>
            <p:extLst>
              <p:ext uri="{D42A27DB-BD31-4B8C-83A1-F6EECF244321}">
                <p14:modId xmlns:p14="http://schemas.microsoft.com/office/powerpoint/2010/main" val="789696385"/>
              </p:ext>
            </p:extLst>
          </p:nvPr>
        </p:nvGraphicFramePr>
        <p:xfrm>
          <a:off x="7701699" y="1244338"/>
          <a:ext cx="4081807" cy="4798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Action Button: Home 5">
            <a:hlinkClick r:id="" action="ppaction://hlinkshowjump?jump=firstslide" highlightClick="1"/>
          </p:cNvPr>
          <p:cNvSpPr/>
          <p:nvPr/>
        </p:nvSpPr>
        <p:spPr>
          <a:xfrm>
            <a:off x="11180190" y="6334813"/>
            <a:ext cx="339365" cy="301658"/>
          </a:xfrm>
          <a:prstGeom prst="actionButtonHome">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Action Button: Forward or Next 6">
            <a:hlinkClick r:id="" action="ppaction://hlinkshowjump?jump=nextslide" highlightClick="1"/>
          </p:cNvPr>
          <p:cNvSpPr/>
          <p:nvPr/>
        </p:nvSpPr>
        <p:spPr>
          <a:xfrm>
            <a:off x="11528981" y="6334813"/>
            <a:ext cx="339365" cy="311084"/>
          </a:xfrm>
          <a:prstGeom prst="actionButtonForwardNext">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Action Button: Back or Previous 7">
            <a:hlinkClick r:id="" action="ppaction://hlinkshowjump?jump=previousslide" highlightClick="1"/>
          </p:cNvPr>
          <p:cNvSpPr/>
          <p:nvPr/>
        </p:nvSpPr>
        <p:spPr>
          <a:xfrm>
            <a:off x="10850251" y="6334813"/>
            <a:ext cx="329939" cy="301658"/>
          </a:xfrm>
          <a:prstGeom prst="actionButtonBackPrevious">
            <a:avLst/>
          </a:prstGeom>
          <a:solidFill>
            <a:srgbClr val="FFC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517955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Graphic spid="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00726" y="2417704"/>
            <a:ext cx="4983637" cy="2585323"/>
          </a:xfrm>
          <a:prstGeom prst="rect">
            <a:avLst/>
          </a:prstGeom>
        </p:spPr>
        <p:txBody>
          <a:bodyPr wrap="square">
            <a:spAutoFit/>
          </a:bodyPr>
          <a:lstStyle/>
          <a:p>
            <a:pPr lvl="0"/>
            <a:r>
              <a:rPr lang="en-US" altLang="zh-CN" dirty="0" err="1" smtClean="0">
                <a:solidFill>
                  <a:srgbClr val="FFC000"/>
                </a:solidFill>
              </a:rPr>
              <a:t>Iphone</a:t>
            </a:r>
            <a:r>
              <a:rPr lang="en-US" altLang="zh-CN" dirty="0" smtClean="0">
                <a:solidFill>
                  <a:srgbClr val="FFC000"/>
                </a:solidFill>
              </a:rPr>
              <a:t> X(?) Model</a:t>
            </a:r>
            <a:endParaRPr lang="en-US" altLang="zh-CN" dirty="0">
              <a:solidFill>
                <a:srgbClr val="FFC000"/>
              </a:solidFill>
            </a:endParaRPr>
          </a:p>
          <a:p>
            <a:pPr lvl="0"/>
            <a:endParaRPr lang="en-US" altLang="zh-CN" dirty="0">
              <a:solidFill>
                <a:srgbClr val="FFC000"/>
              </a:solidFill>
            </a:endParaRPr>
          </a:p>
          <a:p>
            <a:pPr lvl="0" algn="just"/>
            <a:r>
              <a:rPr lang="en-US" altLang="zh-CN" dirty="0" smtClean="0">
                <a:solidFill>
                  <a:srgbClr val="FFC000"/>
                </a:solidFill>
              </a:rPr>
              <a:t>There are 3 type of </a:t>
            </a:r>
            <a:r>
              <a:rPr lang="en-US" altLang="zh-CN" dirty="0" err="1" smtClean="0">
                <a:solidFill>
                  <a:srgbClr val="FFC000"/>
                </a:solidFill>
              </a:rPr>
              <a:t>Iphone</a:t>
            </a:r>
            <a:r>
              <a:rPr lang="en-US" altLang="zh-CN" dirty="0" smtClean="0">
                <a:solidFill>
                  <a:srgbClr val="FFC000"/>
                </a:solidFill>
              </a:rPr>
              <a:t> x(?) in apple shop available now with different </a:t>
            </a:r>
            <a:r>
              <a:rPr lang="en-US" altLang="zh-CN" dirty="0" err="1" smtClean="0">
                <a:solidFill>
                  <a:srgbClr val="FFC000"/>
                </a:solidFill>
              </a:rPr>
              <a:t>colours</a:t>
            </a:r>
            <a:r>
              <a:rPr lang="en-US" altLang="zh-CN" dirty="0" smtClean="0">
                <a:solidFill>
                  <a:srgbClr val="FFC000"/>
                </a:solidFill>
              </a:rPr>
              <a:t> available to select from.</a:t>
            </a:r>
          </a:p>
          <a:p>
            <a:pPr lvl="0" algn="just"/>
            <a:endParaRPr lang="en-US" altLang="zh-CN" dirty="0">
              <a:solidFill>
                <a:srgbClr val="FFC000"/>
              </a:solidFill>
            </a:endParaRPr>
          </a:p>
          <a:p>
            <a:pPr lvl="0" algn="just"/>
            <a:r>
              <a:rPr lang="en-US" altLang="zh-CN" dirty="0" smtClean="0">
                <a:solidFill>
                  <a:srgbClr val="FFC000"/>
                </a:solidFill>
              </a:rPr>
              <a:t>This is the almost full screen phone and newest model</a:t>
            </a:r>
            <a:endParaRPr lang="en-US" altLang="zh-CN" dirty="0">
              <a:solidFill>
                <a:srgbClr val="FFC000"/>
              </a:solidFill>
            </a:endParaRPr>
          </a:p>
          <a:p>
            <a:pPr lvl="0" algn="just"/>
            <a:endParaRPr lang="en-US" altLang="zh-CN" dirty="0">
              <a:solidFill>
                <a:srgbClr val="FFC000"/>
              </a:solidFill>
            </a:endParaRPr>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12263" y="1626286"/>
            <a:ext cx="2743200" cy="1726844"/>
          </a:xfrm>
          <a:prstGeom prst="rect">
            <a:avLst/>
          </a:prstGeom>
          <a:ln w="38100">
            <a:solidFill>
              <a:srgbClr val="FFC000"/>
            </a:solidFill>
          </a:ln>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955463" y="4012526"/>
            <a:ext cx="2743200" cy="1828800"/>
          </a:xfrm>
          <a:prstGeom prst="rect">
            <a:avLst/>
          </a:prstGeom>
          <a:ln w="38100">
            <a:solidFill>
              <a:srgbClr val="FFC000"/>
            </a:solidFill>
          </a:ln>
        </p:spPr>
      </p:pic>
      <p:sp>
        <p:nvSpPr>
          <p:cNvPr id="6" name="Action Button: Home 5">
            <a:hlinkClick r:id="" action="ppaction://hlinkshowjump?jump=firstslide" highlightClick="1"/>
          </p:cNvPr>
          <p:cNvSpPr/>
          <p:nvPr/>
        </p:nvSpPr>
        <p:spPr>
          <a:xfrm>
            <a:off x="11180190" y="6334813"/>
            <a:ext cx="339365" cy="301658"/>
          </a:xfrm>
          <a:prstGeom prst="actionButtonHo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Action Button: Forward or Next 6">
            <a:hlinkClick r:id="" action="ppaction://hlinkshowjump?jump=nextslide" highlightClick="1"/>
          </p:cNvPr>
          <p:cNvSpPr/>
          <p:nvPr/>
        </p:nvSpPr>
        <p:spPr>
          <a:xfrm>
            <a:off x="11528981" y="6334813"/>
            <a:ext cx="339365" cy="311084"/>
          </a:xfrm>
          <a:prstGeom prst="actionButtonForwardNex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Action Button: Back or Previous 7">
            <a:hlinkClick r:id="" action="ppaction://hlinkshowjump?jump=previousslide" highlightClick="1"/>
          </p:cNvPr>
          <p:cNvSpPr/>
          <p:nvPr/>
        </p:nvSpPr>
        <p:spPr>
          <a:xfrm>
            <a:off x="10850251" y="6334813"/>
            <a:ext cx="329939" cy="301658"/>
          </a:xfrm>
          <a:prstGeom prst="actionButtonBackPreviou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TextBox 8"/>
          <p:cNvSpPr txBox="1"/>
          <p:nvPr/>
        </p:nvSpPr>
        <p:spPr>
          <a:xfrm>
            <a:off x="6466786" y="3421929"/>
            <a:ext cx="2384981" cy="369332"/>
          </a:xfrm>
          <a:prstGeom prst="rect">
            <a:avLst/>
          </a:prstGeom>
          <a:noFill/>
        </p:spPr>
        <p:txBody>
          <a:bodyPr wrap="square" rtlCol="0">
            <a:spAutoFit/>
          </a:bodyPr>
          <a:lstStyle/>
          <a:p>
            <a:r>
              <a:rPr lang="en-US" altLang="zh-CN" dirty="0" err="1" smtClean="0">
                <a:solidFill>
                  <a:srgbClr val="FFC000"/>
                </a:solidFill>
              </a:rPr>
              <a:t>Iphone</a:t>
            </a:r>
            <a:r>
              <a:rPr lang="en-US" altLang="zh-CN" dirty="0" smtClean="0">
                <a:solidFill>
                  <a:srgbClr val="FFC000"/>
                </a:solidFill>
              </a:rPr>
              <a:t> XS and XS Max</a:t>
            </a:r>
            <a:endParaRPr lang="zh-CN" altLang="en-US" dirty="0">
              <a:solidFill>
                <a:srgbClr val="FFC000"/>
              </a:solidFill>
            </a:endParaRPr>
          </a:p>
        </p:txBody>
      </p:sp>
      <p:sp>
        <p:nvSpPr>
          <p:cNvPr id="10" name="TextBox 9"/>
          <p:cNvSpPr txBox="1"/>
          <p:nvPr/>
        </p:nvSpPr>
        <p:spPr>
          <a:xfrm>
            <a:off x="9814873" y="5828607"/>
            <a:ext cx="1271048" cy="369332"/>
          </a:xfrm>
          <a:prstGeom prst="rect">
            <a:avLst/>
          </a:prstGeom>
          <a:noFill/>
        </p:spPr>
        <p:txBody>
          <a:bodyPr wrap="square" rtlCol="0">
            <a:spAutoFit/>
          </a:bodyPr>
          <a:lstStyle/>
          <a:p>
            <a:r>
              <a:rPr lang="en-US" altLang="zh-CN" dirty="0" err="1" smtClean="0">
                <a:solidFill>
                  <a:srgbClr val="FFC000"/>
                </a:solidFill>
              </a:rPr>
              <a:t>Iphone</a:t>
            </a:r>
            <a:r>
              <a:rPr lang="en-US" altLang="zh-CN" dirty="0" smtClean="0">
                <a:solidFill>
                  <a:srgbClr val="FFC000"/>
                </a:solidFill>
              </a:rPr>
              <a:t> XR</a:t>
            </a:r>
            <a:endParaRPr lang="zh-CN" altLang="en-US" dirty="0">
              <a:solidFill>
                <a:srgbClr val="FFC000"/>
              </a:solidFill>
            </a:endParaRPr>
          </a:p>
        </p:txBody>
      </p:sp>
    </p:spTree>
    <p:extLst>
      <p:ext uri="{BB962C8B-B14F-4D97-AF65-F5344CB8AC3E}">
        <p14:creationId xmlns:p14="http://schemas.microsoft.com/office/powerpoint/2010/main" val="427214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fade">
                                      <p:cBhvr>
                                        <p:cTn id="16" dur="500"/>
                                        <p:tgtEl>
                                          <p:spTgt spid="9"/>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500"/>
                                        <p:tgtEl>
                                          <p:spTgt spid="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additive="base">
                                        <p:cTn id="2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3">
                                            <p:txEl>
                                              <p:pRg st="2" end="2"/>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additive="base">
                                        <p:cTn id="3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726" y="2417704"/>
            <a:ext cx="4983637" cy="3139321"/>
          </a:xfrm>
          <a:prstGeom prst="rect">
            <a:avLst/>
          </a:prstGeom>
        </p:spPr>
        <p:txBody>
          <a:bodyPr wrap="square">
            <a:spAutoFit/>
          </a:bodyPr>
          <a:lstStyle/>
          <a:p>
            <a:pPr lvl="0"/>
            <a:r>
              <a:rPr lang="en-US" altLang="zh-CN" dirty="0" err="1" smtClean="0">
                <a:solidFill>
                  <a:srgbClr val="FFC000"/>
                </a:solidFill>
              </a:rPr>
              <a:t>Iphone</a:t>
            </a:r>
            <a:r>
              <a:rPr lang="en-US" altLang="zh-CN" dirty="0" smtClean="0">
                <a:solidFill>
                  <a:srgbClr val="FFC000"/>
                </a:solidFill>
              </a:rPr>
              <a:t> XS Model</a:t>
            </a:r>
            <a:endParaRPr lang="en-US" altLang="zh-CN" dirty="0">
              <a:solidFill>
                <a:srgbClr val="FFC000"/>
              </a:solidFill>
            </a:endParaRPr>
          </a:p>
          <a:p>
            <a:pPr lvl="0"/>
            <a:endParaRPr lang="en-US" altLang="zh-CN" dirty="0">
              <a:solidFill>
                <a:srgbClr val="FFC000"/>
              </a:solidFill>
            </a:endParaRPr>
          </a:p>
          <a:p>
            <a:pPr lvl="0" algn="just"/>
            <a:r>
              <a:rPr lang="en-US" altLang="zh-CN" dirty="0" smtClean="0">
                <a:solidFill>
                  <a:srgbClr val="FFC000"/>
                </a:solidFill>
              </a:rPr>
              <a:t>Super Retina in two sizes — including the largest display ever on an iPhone. Even faster Face ID. The smartest, most powerful chip in a smartphone. And a breakthrough dual-camera system with Depth Control. iPhone XS is everything you love about iPhone. Taken to the extreme.</a:t>
            </a:r>
          </a:p>
          <a:p>
            <a:pPr lvl="0" algn="just"/>
            <a:endParaRPr lang="en-US" altLang="zh-CN" dirty="0">
              <a:solidFill>
                <a:srgbClr val="FFC000"/>
              </a:solidFill>
            </a:endParaRPr>
          </a:p>
          <a:p>
            <a:pPr lvl="0" algn="just"/>
            <a:r>
              <a:rPr lang="en-US" altLang="zh-CN" dirty="0">
                <a:solidFill>
                  <a:srgbClr val="FFC000"/>
                </a:solidFill>
              </a:rPr>
              <a:t>For more info Web-Link </a:t>
            </a:r>
            <a:r>
              <a:rPr lang="en-US" altLang="zh-CN" dirty="0">
                <a:solidFill>
                  <a:srgbClr val="FFC000"/>
                </a:solidFill>
                <a:hlinkClick r:id="rId2"/>
              </a:rPr>
              <a:t>here</a:t>
            </a:r>
            <a:r>
              <a:rPr lang="en-US" altLang="zh-CN" dirty="0">
                <a:solidFill>
                  <a:srgbClr val="FFC000"/>
                </a:solidFill>
              </a:rPr>
              <a:t>.</a:t>
            </a:r>
          </a:p>
          <a:p>
            <a:pPr lvl="0" algn="just"/>
            <a:endParaRPr lang="en-US" altLang="zh-CN" dirty="0">
              <a:solidFill>
                <a:srgbClr val="FFC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24331" y="2119590"/>
            <a:ext cx="4362466" cy="2442981"/>
          </a:xfrm>
          <a:prstGeom prst="rect">
            <a:avLst/>
          </a:prstGeom>
          <a:ln w="38100">
            <a:solidFill>
              <a:srgbClr val="FFC000"/>
            </a:solidFill>
          </a:ln>
        </p:spPr>
      </p:pic>
      <p:sp>
        <p:nvSpPr>
          <p:cNvPr id="4" name="Action Button: Home 3">
            <a:hlinkClick r:id="" action="ppaction://hlinkshowjump?jump=firstslide" highlightClick="1"/>
          </p:cNvPr>
          <p:cNvSpPr/>
          <p:nvPr/>
        </p:nvSpPr>
        <p:spPr>
          <a:xfrm>
            <a:off x="11180190" y="6334813"/>
            <a:ext cx="339365" cy="301658"/>
          </a:xfrm>
          <a:prstGeom prst="actionButtonHo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Action Button: Forward or Next 4">
            <a:hlinkClick r:id="" action="ppaction://hlinkshowjump?jump=nextslide" highlightClick="1"/>
          </p:cNvPr>
          <p:cNvSpPr/>
          <p:nvPr/>
        </p:nvSpPr>
        <p:spPr>
          <a:xfrm>
            <a:off x="11528981" y="6334813"/>
            <a:ext cx="339365" cy="311084"/>
          </a:xfrm>
          <a:prstGeom prst="actionButtonForwardNex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Action Button: Back or Previous 5">
            <a:hlinkClick r:id="" action="ppaction://hlinkshowjump?jump=previousslide" highlightClick="1"/>
          </p:cNvPr>
          <p:cNvSpPr/>
          <p:nvPr/>
        </p:nvSpPr>
        <p:spPr>
          <a:xfrm>
            <a:off x="10850251" y="6334813"/>
            <a:ext cx="329939" cy="301658"/>
          </a:xfrm>
          <a:prstGeom prst="actionButtonBackPreviou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388021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726" y="2417704"/>
            <a:ext cx="4983637" cy="3693319"/>
          </a:xfrm>
          <a:prstGeom prst="rect">
            <a:avLst/>
          </a:prstGeom>
        </p:spPr>
        <p:txBody>
          <a:bodyPr wrap="square">
            <a:spAutoFit/>
          </a:bodyPr>
          <a:lstStyle/>
          <a:p>
            <a:pPr lvl="0"/>
            <a:r>
              <a:rPr lang="en-US" altLang="zh-CN" dirty="0" err="1" smtClean="0">
                <a:solidFill>
                  <a:srgbClr val="FFC000"/>
                </a:solidFill>
              </a:rPr>
              <a:t>Iphone</a:t>
            </a:r>
            <a:r>
              <a:rPr lang="en-US" altLang="zh-CN" dirty="0" smtClean="0">
                <a:solidFill>
                  <a:srgbClr val="FFC000"/>
                </a:solidFill>
              </a:rPr>
              <a:t> XS Max Model</a:t>
            </a:r>
            <a:endParaRPr lang="en-US" altLang="zh-CN" dirty="0">
              <a:solidFill>
                <a:srgbClr val="FFC000"/>
              </a:solidFill>
            </a:endParaRPr>
          </a:p>
          <a:p>
            <a:pPr lvl="0"/>
            <a:endParaRPr lang="en-US" altLang="zh-CN" dirty="0">
              <a:solidFill>
                <a:srgbClr val="FFC000"/>
              </a:solidFill>
            </a:endParaRPr>
          </a:p>
          <a:p>
            <a:pPr lvl="0" algn="just"/>
            <a:r>
              <a:rPr lang="en-US" altLang="zh-CN" dirty="0" smtClean="0">
                <a:solidFill>
                  <a:srgbClr val="FFC000"/>
                </a:solidFill>
              </a:rPr>
              <a:t>Super Retina in two sizes — including the largest display ever on an iPhone. Even faster Face ID. The smartest, most powerful chip in a smartphone. And a breakthrough dual-camera system with Depth Control. iPhone XS is everything you love about iPhone. Taken to the extreme.</a:t>
            </a:r>
            <a:endParaRPr lang="en-US" altLang="zh-CN" dirty="0">
              <a:solidFill>
                <a:srgbClr val="FFC000"/>
              </a:solidFill>
            </a:endParaRPr>
          </a:p>
          <a:p>
            <a:pPr lvl="0" algn="just"/>
            <a:r>
              <a:rPr lang="en-US" altLang="zh-CN" dirty="0" smtClean="0">
                <a:solidFill>
                  <a:srgbClr val="FFC000"/>
                </a:solidFill>
              </a:rPr>
              <a:t>This is the almost full screen phone and newest model</a:t>
            </a:r>
            <a:endParaRPr lang="en-US" altLang="zh-CN" dirty="0">
              <a:solidFill>
                <a:srgbClr val="FFC000"/>
              </a:solidFill>
            </a:endParaRPr>
          </a:p>
          <a:p>
            <a:pPr lvl="0" algn="just"/>
            <a:endParaRPr lang="en-US" altLang="zh-CN" dirty="0" smtClean="0">
              <a:solidFill>
                <a:srgbClr val="FFC000"/>
              </a:solidFill>
            </a:endParaRPr>
          </a:p>
          <a:p>
            <a:pPr lvl="0" algn="just"/>
            <a:r>
              <a:rPr lang="en-US" altLang="zh-CN" dirty="0">
                <a:solidFill>
                  <a:srgbClr val="FFC000"/>
                </a:solidFill>
              </a:rPr>
              <a:t>For more info Web-Link </a:t>
            </a:r>
            <a:r>
              <a:rPr lang="en-US" altLang="zh-CN" dirty="0">
                <a:solidFill>
                  <a:srgbClr val="FFC000"/>
                </a:solidFill>
                <a:hlinkClick r:id="rId2"/>
              </a:rPr>
              <a:t>here</a:t>
            </a:r>
            <a:r>
              <a:rPr lang="en-US" altLang="zh-CN" dirty="0">
                <a:solidFill>
                  <a:srgbClr val="FFC000"/>
                </a:solidFill>
              </a:rPr>
              <a:t>.</a:t>
            </a:r>
          </a:p>
          <a:p>
            <a:pPr lvl="0" algn="just"/>
            <a:endParaRPr lang="en-US" altLang="zh-CN" dirty="0">
              <a:solidFill>
                <a:srgbClr val="FFC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26025" y="2224725"/>
            <a:ext cx="4185421" cy="2390922"/>
          </a:xfrm>
          <a:prstGeom prst="rect">
            <a:avLst/>
          </a:prstGeom>
          <a:ln w="38100">
            <a:solidFill>
              <a:srgbClr val="FFC000"/>
            </a:solidFill>
          </a:ln>
        </p:spPr>
      </p:pic>
      <p:sp>
        <p:nvSpPr>
          <p:cNvPr id="4" name="Action Button: Home 3">
            <a:hlinkClick r:id="" action="ppaction://hlinkshowjump?jump=firstslide" highlightClick="1"/>
          </p:cNvPr>
          <p:cNvSpPr/>
          <p:nvPr/>
        </p:nvSpPr>
        <p:spPr>
          <a:xfrm>
            <a:off x="11180190" y="6334813"/>
            <a:ext cx="339365" cy="301658"/>
          </a:xfrm>
          <a:prstGeom prst="actionButtonHo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Action Button: Forward or Next 4">
            <a:hlinkClick r:id="" action="ppaction://hlinkshowjump?jump=nextslide" highlightClick="1"/>
          </p:cNvPr>
          <p:cNvSpPr/>
          <p:nvPr/>
        </p:nvSpPr>
        <p:spPr>
          <a:xfrm>
            <a:off x="11528981" y="6334813"/>
            <a:ext cx="339365" cy="311084"/>
          </a:xfrm>
          <a:prstGeom prst="actionButtonForwardNex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Action Button: Back or Previous 5">
            <a:hlinkClick r:id="" action="ppaction://hlinkshowjump?jump=previousslide" highlightClick="1"/>
          </p:cNvPr>
          <p:cNvSpPr/>
          <p:nvPr/>
        </p:nvSpPr>
        <p:spPr>
          <a:xfrm>
            <a:off x="10850251" y="6334813"/>
            <a:ext cx="329939" cy="301658"/>
          </a:xfrm>
          <a:prstGeom prst="actionButtonBackPreviou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40733379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 calcmode="lin" valueType="num">
                                      <p:cBhvr additive="base">
                                        <p:cTn id="22"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3" end="3"/>
                                            </p:txEl>
                                          </p:spTgt>
                                        </p:tgtEl>
                                        <p:attrNameLst>
                                          <p:attrName>ppt_y</p:attrName>
                                        </p:attrNameLst>
                                      </p:cBhvr>
                                      <p:tavLst>
                                        <p:tav tm="0">
                                          <p:val>
                                            <p:strVal val="1+#ppt_h/2"/>
                                          </p:val>
                                        </p:tav>
                                        <p:tav tm="100000">
                                          <p:val>
                                            <p:strVal val="#ppt_y"/>
                                          </p:val>
                                        </p:tav>
                                      </p:tavLst>
                                    </p:anim>
                                  </p:childTnLst>
                                </p:cTn>
                              </p:par>
                              <p:par>
                                <p:cTn id="24" presetID="2" presetClass="entr" presetSubtype="4" fill="hold" nodeType="withEffect">
                                  <p:stCondLst>
                                    <p:cond delay="0"/>
                                  </p:stCondLst>
                                  <p:childTnLst>
                                    <p:set>
                                      <p:cBhvr>
                                        <p:cTn id="25" dur="1" fill="hold">
                                          <p:stCondLst>
                                            <p:cond delay="0"/>
                                          </p:stCondLst>
                                        </p:cTn>
                                        <p:tgtEl>
                                          <p:spTgt spid="2">
                                            <p:txEl>
                                              <p:pRg st="5" end="5"/>
                                            </p:txEl>
                                          </p:spTgt>
                                        </p:tgtEl>
                                        <p:attrNameLst>
                                          <p:attrName>style.visibility</p:attrName>
                                        </p:attrNameLst>
                                      </p:cBhvr>
                                      <p:to>
                                        <p:strVal val="visible"/>
                                      </p:to>
                                    </p:set>
                                    <p:anim calcmode="lin" valueType="num">
                                      <p:cBhvr additive="base">
                                        <p:cTn id="26" dur="500" fill="hold"/>
                                        <p:tgtEl>
                                          <p:spTgt spid="2">
                                            <p:txEl>
                                              <p:pRg st="5" end="5"/>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726" y="2417704"/>
            <a:ext cx="4983637" cy="2585323"/>
          </a:xfrm>
          <a:prstGeom prst="rect">
            <a:avLst/>
          </a:prstGeom>
        </p:spPr>
        <p:txBody>
          <a:bodyPr wrap="square">
            <a:spAutoFit/>
          </a:bodyPr>
          <a:lstStyle/>
          <a:p>
            <a:pPr lvl="0"/>
            <a:r>
              <a:rPr lang="en-US" altLang="zh-CN" dirty="0" err="1" smtClean="0">
                <a:solidFill>
                  <a:srgbClr val="FFC000"/>
                </a:solidFill>
              </a:rPr>
              <a:t>Iphone</a:t>
            </a:r>
            <a:r>
              <a:rPr lang="en-US" altLang="zh-CN" dirty="0" smtClean="0">
                <a:solidFill>
                  <a:srgbClr val="FFC000"/>
                </a:solidFill>
              </a:rPr>
              <a:t> XR Model</a:t>
            </a:r>
            <a:endParaRPr lang="en-US" altLang="zh-CN" dirty="0">
              <a:solidFill>
                <a:srgbClr val="FFC000"/>
              </a:solidFill>
            </a:endParaRPr>
          </a:p>
          <a:p>
            <a:pPr lvl="0"/>
            <a:endParaRPr lang="en-US" altLang="zh-CN" dirty="0">
              <a:solidFill>
                <a:srgbClr val="FFC000"/>
              </a:solidFill>
            </a:endParaRPr>
          </a:p>
          <a:p>
            <a:pPr lvl="0" algn="just"/>
            <a:r>
              <a:rPr lang="en-US" altLang="zh-CN" dirty="0" smtClean="0">
                <a:solidFill>
                  <a:srgbClr val="FFC000"/>
                </a:solidFill>
              </a:rPr>
              <a:t>Introducing Liquid Retina. The new display on iPhone XR is the most advanced LCD in the industry. An innovative backlight design allows the screen to stretch into the corners. So you see true-to-life </a:t>
            </a:r>
            <a:r>
              <a:rPr lang="en-US" altLang="zh-CN" dirty="0" err="1" smtClean="0">
                <a:solidFill>
                  <a:srgbClr val="FFC000"/>
                </a:solidFill>
              </a:rPr>
              <a:t>colour</a:t>
            </a:r>
            <a:r>
              <a:rPr lang="en-US" altLang="zh-CN" dirty="0" smtClean="0">
                <a:solidFill>
                  <a:srgbClr val="FFC000"/>
                </a:solidFill>
              </a:rPr>
              <a:t> from one beautiful edge to the other.</a:t>
            </a:r>
          </a:p>
          <a:p>
            <a:pPr lvl="0" algn="just"/>
            <a:endParaRPr lang="en-US" altLang="zh-CN" dirty="0">
              <a:solidFill>
                <a:srgbClr val="FFC000"/>
              </a:solidFill>
            </a:endParaRPr>
          </a:p>
          <a:p>
            <a:pPr lvl="0" algn="just"/>
            <a:r>
              <a:rPr lang="en-US" altLang="zh-CN" dirty="0" smtClean="0">
                <a:solidFill>
                  <a:srgbClr val="FFC000"/>
                </a:solidFill>
              </a:rPr>
              <a:t>For more info Web-Link </a:t>
            </a:r>
            <a:r>
              <a:rPr lang="en-US" altLang="zh-CN" dirty="0" smtClean="0">
                <a:solidFill>
                  <a:srgbClr val="FFC000"/>
                </a:solidFill>
                <a:hlinkClick r:id="rId2"/>
              </a:rPr>
              <a:t>here</a:t>
            </a:r>
            <a:r>
              <a:rPr lang="en-US" altLang="zh-CN" dirty="0" smtClean="0">
                <a:solidFill>
                  <a:srgbClr val="FFC000"/>
                </a:solidFill>
              </a:rPr>
              <a:t>.</a:t>
            </a:r>
            <a:endParaRPr lang="en-US" altLang="zh-CN" dirty="0">
              <a:solidFill>
                <a:srgbClr val="FFC000"/>
              </a:solidFill>
            </a:endParaRPr>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73488" y="2601798"/>
            <a:ext cx="5703793" cy="1817609"/>
          </a:xfrm>
          <a:prstGeom prst="rect">
            <a:avLst/>
          </a:prstGeom>
          <a:ln w="38100">
            <a:solidFill>
              <a:srgbClr val="FFC000"/>
            </a:solidFill>
          </a:ln>
        </p:spPr>
      </p:pic>
      <p:sp>
        <p:nvSpPr>
          <p:cNvPr id="4" name="Action Button: Home 3">
            <a:hlinkClick r:id="" action="ppaction://hlinkshowjump?jump=firstslide" highlightClick="1"/>
          </p:cNvPr>
          <p:cNvSpPr/>
          <p:nvPr/>
        </p:nvSpPr>
        <p:spPr>
          <a:xfrm>
            <a:off x="11180190" y="6334813"/>
            <a:ext cx="339365" cy="301658"/>
          </a:xfrm>
          <a:prstGeom prst="actionButtonHo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Action Button: Forward or Next 4">
            <a:hlinkClick r:id="" action="ppaction://hlinkshowjump?jump=nextslide" highlightClick="1"/>
          </p:cNvPr>
          <p:cNvSpPr/>
          <p:nvPr/>
        </p:nvSpPr>
        <p:spPr>
          <a:xfrm>
            <a:off x="11528981" y="6334813"/>
            <a:ext cx="339365" cy="311084"/>
          </a:xfrm>
          <a:prstGeom prst="actionButtonForwardNex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Action Button: Back or Previous 5">
            <a:hlinkClick r:id="" action="ppaction://hlinkshowjump?jump=previousslide" highlightClick="1"/>
          </p:cNvPr>
          <p:cNvSpPr/>
          <p:nvPr/>
        </p:nvSpPr>
        <p:spPr>
          <a:xfrm>
            <a:off x="10850251" y="6334813"/>
            <a:ext cx="329939" cy="301658"/>
          </a:xfrm>
          <a:prstGeom prst="actionButtonBackPreviou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5816906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726" y="2417704"/>
            <a:ext cx="4983637" cy="2585323"/>
          </a:xfrm>
          <a:prstGeom prst="rect">
            <a:avLst/>
          </a:prstGeom>
        </p:spPr>
        <p:txBody>
          <a:bodyPr wrap="square">
            <a:spAutoFit/>
          </a:bodyPr>
          <a:lstStyle/>
          <a:p>
            <a:pPr lvl="0"/>
            <a:r>
              <a:rPr lang="en-US" altLang="zh-CN" dirty="0" err="1" smtClean="0">
                <a:solidFill>
                  <a:srgbClr val="FFC000"/>
                </a:solidFill>
              </a:rPr>
              <a:t>Iphone</a:t>
            </a:r>
            <a:r>
              <a:rPr lang="en-US" altLang="zh-CN" dirty="0" smtClean="0">
                <a:solidFill>
                  <a:srgbClr val="FFC000"/>
                </a:solidFill>
              </a:rPr>
              <a:t> 8(?) Model</a:t>
            </a:r>
            <a:endParaRPr lang="en-US" altLang="zh-CN" dirty="0">
              <a:solidFill>
                <a:srgbClr val="FFC000"/>
              </a:solidFill>
            </a:endParaRPr>
          </a:p>
          <a:p>
            <a:pPr lvl="0"/>
            <a:endParaRPr lang="en-US" altLang="zh-CN" dirty="0">
              <a:solidFill>
                <a:srgbClr val="FFC000"/>
              </a:solidFill>
            </a:endParaRPr>
          </a:p>
          <a:p>
            <a:pPr lvl="0" algn="just"/>
            <a:r>
              <a:rPr lang="en-US" altLang="zh-CN" dirty="0" smtClean="0">
                <a:solidFill>
                  <a:srgbClr val="FFC000"/>
                </a:solidFill>
              </a:rPr>
              <a:t>There are 2 type of Iphone</a:t>
            </a:r>
            <a:r>
              <a:rPr lang="en-US" altLang="zh-CN" dirty="0">
                <a:solidFill>
                  <a:srgbClr val="FFC000"/>
                </a:solidFill>
              </a:rPr>
              <a:t>8</a:t>
            </a:r>
            <a:r>
              <a:rPr lang="en-US" altLang="zh-CN" dirty="0" smtClean="0">
                <a:solidFill>
                  <a:srgbClr val="FFC000"/>
                </a:solidFill>
              </a:rPr>
              <a:t>(?) in apple shop available now with different </a:t>
            </a:r>
            <a:r>
              <a:rPr lang="en-US" altLang="zh-CN" dirty="0" err="1" smtClean="0">
                <a:solidFill>
                  <a:srgbClr val="FFC000"/>
                </a:solidFill>
              </a:rPr>
              <a:t>colour</a:t>
            </a:r>
            <a:r>
              <a:rPr lang="en-US" altLang="zh-CN" dirty="0" smtClean="0">
                <a:solidFill>
                  <a:srgbClr val="FFC000"/>
                </a:solidFill>
              </a:rPr>
              <a:t> available to select from.</a:t>
            </a:r>
          </a:p>
          <a:p>
            <a:pPr lvl="0" algn="just"/>
            <a:endParaRPr lang="en-US" altLang="zh-CN" dirty="0">
              <a:solidFill>
                <a:srgbClr val="FFC000"/>
              </a:solidFill>
            </a:endParaRPr>
          </a:p>
          <a:p>
            <a:pPr lvl="0" algn="just"/>
            <a:r>
              <a:rPr lang="en-US" altLang="zh-CN" dirty="0" smtClean="0">
                <a:solidFill>
                  <a:srgbClr val="FFC000"/>
                </a:solidFill>
              </a:rPr>
              <a:t>This is the almost full screen phone and newest model</a:t>
            </a:r>
            <a:endParaRPr lang="en-US" altLang="zh-CN" dirty="0">
              <a:solidFill>
                <a:srgbClr val="FFC000"/>
              </a:solidFill>
            </a:endParaRPr>
          </a:p>
          <a:p>
            <a:pPr lvl="0" algn="just"/>
            <a:endParaRPr lang="en-US" altLang="zh-CN" dirty="0">
              <a:solidFill>
                <a:srgbClr val="FFC000"/>
              </a:solidFill>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45050" y="2417704"/>
            <a:ext cx="3353128" cy="2231354"/>
          </a:xfrm>
          <a:prstGeom prst="rect">
            <a:avLst/>
          </a:prstGeom>
          <a:ln w="38100">
            <a:solidFill>
              <a:srgbClr val="FFC000"/>
            </a:solidFill>
          </a:ln>
        </p:spPr>
      </p:pic>
      <p:sp>
        <p:nvSpPr>
          <p:cNvPr id="4" name="Action Button: Home 3">
            <a:hlinkClick r:id="" action="ppaction://hlinkshowjump?jump=firstslide" highlightClick="1"/>
          </p:cNvPr>
          <p:cNvSpPr/>
          <p:nvPr/>
        </p:nvSpPr>
        <p:spPr>
          <a:xfrm>
            <a:off x="11180190" y="6334813"/>
            <a:ext cx="339365" cy="301658"/>
          </a:xfrm>
          <a:prstGeom prst="actionButtonHo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Action Button: Forward or Next 4">
            <a:hlinkClick r:id="" action="ppaction://hlinkshowjump?jump=nextslide" highlightClick="1"/>
          </p:cNvPr>
          <p:cNvSpPr/>
          <p:nvPr/>
        </p:nvSpPr>
        <p:spPr>
          <a:xfrm>
            <a:off x="11528981" y="6334813"/>
            <a:ext cx="339365" cy="311084"/>
          </a:xfrm>
          <a:prstGeom prst="actionButtonForwardNex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Action Button: Back or Previous 5">
            <a:hlinkClick r:id="" action="ppaction://hlinkshowjump?jump=previousslide" highlightClick="1"/>
          </p:cNvPr>
          <p:cNvSpPr/>
          <p:nvPr/>
        </p:nvSpPr>
        <p:spPr>
          <a:xfrm>
            <a:off x="10850251" y="6334813"/>
            <a:ext cx="329939" cy="301658"/>
          </a:xfrm>
          <a:prstGeom prst="actionButtonBackPreviou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7240594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726" y="2417704"/>
            <a:ext cx="4983637" cy="3139321"/>
          </a:xfrm>
          <a:prstGeom prst="rect">
            <a:avLst/>
          </a:prstGeom>
        </p:spPr>
        <p:txBody>
          <a:bodyPr wrap="square">
            <a:spAutoFit/>
          </a:bodyPr>
          <a:lstStyle/>
          <a:p>
            <a:pPr lvl="0"/>
            <a:r>
              <a:rPr lang="en-US" altLang="zh-CN" dirty="0" err="1" smtClean="0">
                <a:solidFill>
                  <a:srgbClr val="FFC000"/>
                </a:solidFill>
              </a:rPr>
              <a:t>Iphone</a:t>
            </a:r>
            <a:r>
              <a:rPr lang="en-US" altLang="zh-CN" dirty="0" smtClean="0">
                <a:solidFill>
                  <a:srgbClr val="FFC000"/>
                </a:solidFill>
              </a:rPr>
              <a:t> 8 Model</a:t>
            </a:r>
            <a:endParaRPr lang="en-US" altLang="zh-CN" dirty="0">
              <a:solidFill>
                <a:srgbClr val="FFC000"/>
              </a:solidFill>
            </a:endParaRPr>
          </a:p>
          <a:p>
            <a:pPr lvl="0"/>
            <a:endParaRPr lang="en-US" altLang="zh-CN" dirty="0">
              <a:solidFill>
                <a:srgbClr val="FFC000"/>
              </a:solidFill>
            </a:endParaRPr>
          </a:p>
          <a:p>
            <a:pPr lvl="0" algn="just"/>
            <a:r>
              <a:rPr lang="en-US" altLang="zh-CN" dirty="0" smtClean="0">
                <a:solidFill>
                  <a:srgbClr val="FFC000"/>
                </a:solidFill>
              </a:rPr>
              <a:t>The original iPhone only came in aluminum and black, but now Apple offers iPhone 8 in silver, gold (a new, blushing copper gold), space gray, and PRODUCT(RED). If you're not sure which color is right for you, here's what you should consider</a:t>
            </a:r>
          </a:p>
          <a:p>
            <a:pPr lvl="0" algn="just"/>
            <a:endParaRPr lang="en-US" altLang="zh-CN" dirty="0" smtClean="0">
              <a:solidFill>
                <a:srgbClr val="FFC000"/>
              </a:solidFill>
            </a:endParaRPr>
          </a:p>
          <a:p>
            <a:pPr lvl="0" algn="just"/>
            <a:r>
              <a:rPr lang="en-US" altLang="zh-CN" dirty="0">
                <a:solidFill>
                  <a:srgbClr val="FFC000"/>
                </a:solidFill>
              </a:rPr>
              <a:t>For more info Web-Link </a:t>
            </a:r>
            <a:r>
              <a:rPr lang="en-US" altLang="zh-CN" dirty="0">
                <a:solidFill>
                  <a:srgbClr val="FFC000"/>
                </a:solidFill>
                <a:hlinkClick r:id="rId2"/>
              </a:rPr>
              <a:t>here.</a:t>
            </a:r>
            <a:endParaRPr lang="en-US" altLang="zh-CN" dirty="0">
              <a:solidFill>
                <a:srgbClr val="FFC000"/>
              </a:solidFill>
            </a:endParaRPr>
          </a:p>
          <a:p>
            <a:pPr lvl="0" algn="just"/>
            <a:endParaRPr lang="en-US" altLang="zh-CN" dirty="0">
              <a:solidFill>
                <a:srgbClr val="FFC000"/>
              </a:solidFill>
            </a:endParaRPr>
          </a:p>
          <a:p>
            <a:pPr lvl="0" algn="just"/>
            <a:endParaRPr lang="en-US" altLang="zh-CN" dirty="0">
              <a:solidFill>
                <a:srgbClr val="FFC000"/>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146276" y="1840447"/>
            <a:ext cx="5175013" cy="2910276"/>
          </a:xfrm>
          <a:prstGeom prst="rect">
            <a:avLst/>
          </a:prstGeom>
        </p:spPr>
      </p:pic>
      <p:sp>
        <p:nvSpPr>
          <p:cNvPr id="4" name="Action Button: Home 3">
            <a:hlinkClick r:id="" action="ppaction://hlinkshowjump?jump=firstslide" highlightClick="1"/>
          </p:cNvPr>
          <p:cNvSpPr/>
          <p:nvPr/>
        </p:nvSpPr>
        <p:spPr>
          <a:xfrm>
            <a:off x="11180190" y="6334813"/>
            <a:ext cx="339365" cy="301658"/>
          </a:xfrm>
          <a:prstGeom prst="actionButtonHo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Action Button: Forward or Next 4">
            <a:hlinkClick r:id="" action="ppaction://hlinkshowjump?jump=nextslide" highlightClick="1"/>
          </p:cNvPr>
          <p:cNvSpPr/>
          <p:nvPr/>
        </p:nvSpPr>
        <p:spPr>
          <a:xfrm>
            <a:off x="11528981" y="6334813"/>
            <a:ext cx="339365" cy="311084"/>
          </a:xfrm>
          <a:prstGeom prst="actionButtonForwardNex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Action Button: Back or Previous 5">
            <a:hlinkClick r:id="" action="ppaction://hlinkshowjump?jump=previousslide" highlightClick="1"/>
          </p:cNvPr>
          <p:cNvSpPr/>
          <p:nvPr/>
        </p:nvSpPr>
        <p:spPr>
          <a:xfrm>
            <a:off x="10850251" y="6334813"/>
            <a:ext cx="329939" cy="301658"/>
          </a:xfrm>
          <a:prstGeom prst="actionButtonBackPreviou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230579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00726" y="2417704"/>
            <a:ext cx="4983637" cy="2862322"/>
          </a:xfrm>
          <a:prstGeom prst="rect">
            <a:avLst/>
          </a:prstGeom>
        </p:spPr>
        <p:txBody>
          <a:bodyPr wrap="square">
            <a:spAutoFit/>
          </a:bodyPr>
          <a:lstStyle/>
          <a:p>
            <a:pPr lvl="0"/>
            <a:r>
              <a:rPr lang="en-US" altLang="zh-CN" dirty="0" err="1" smtClean="0">
                <a:solidFill>
                  <a:srgbClr val="FFC000"/>
                </a:solidFill>
              </a:rPr>
              <a:t>Iphone</a:t>
            </a:r>
            <a:r>
              <a:rPr lang="en-US" altLang="zh-CN" dirty="0" smtClean="0">
                <a:solidFill>
                  <a:srgbClr val="FFC000"/>
                </a:solidFill>
              </a:rPr>
              <a:t> 8Plus Model</a:t>
            </a:r>
            <a:endParaRPr lang="en-US" altLang="zh-CN" dirty="0">
              <a:solidFill>
                <a:srgbClr val="FFC000"/>
              </a:solidFill>
            </a:endParaRPr>
          </a:p>
          <a:p>
            <a:pPr lvl="0"/>
            <a:endParaRPr lang="en-US" altLang="zh-CN" dirty="0">
              <a:solidFill>
                <a:srgbClr val="FFC000"/>
              </a:solidFill>
            </a:endParaRPr>
          </a:p>
          <a:p>
            <a:pPr lvl="0" algn="just"/>
            <a:r>
              <a:rPr lang="en-US" altLang="zh-CN" dirty="0" smtClean="0">
                <a:solidFill>
                  <a:srgbClr val="FFC000"/>
                </a:solidFill>
              </a:rPr>
              <a:t>The original iPhone only came in aluminum and black, but now Apple offers iPhone 8plus in silver, gold (a new, blushing copper gold), space gray, and PRODUCT(RED). If you're not sure which color is right for you, here's what you should consider</a:t>
            </a:r>
          </a:p>
          <a:p>
            <a:pPr lvl="0" algn="just"/>
            <a:endParaRPr lang="en-US" altLang="zh-CN" dirty="0">
              <a:solidFill>
                <a:srgbClr val="FFC000"/>
              </a:solidFill>
            </a:endParaRPr>
          </a:p>
          <a:p>
            <a:pPr lvl="0" algn="just"/>
            <a:r>
              <a:rPr lang="en-US" altLang="zh-CN" dirty="0">
                <a:solidFill>
                  <a:srgbClr val="FFC000"/>
                </a:solidFill>
              </a:rPr>
              <a:t>For more info Web-Link </a:t>
            </a:r>
            <a:r>
              <a:rPr lang="en-US" altLang="zh-CN" dirty="0">
                <a:solidFill>
                  <a:srgbClr val="FFC000"/>
                </a:solidFill>
                <a:hlinkClick r:id="rId2"/>
              </a:rPr>
              <a:t>here.</a:t>
            </a:r>
            <a:endParaRPr lang="en-US" altLang="zh-CN" dirty="0">
              <a:solidFill>
                <a:srgbClr val="FFC000"/>
              </a:solidFill>
            </a:endParaRPr>
          </a:p>
          <a:p>
            <a:pPr lvl="0" algn="just"/>
            <a:endParaRPr lang="en-US" altLang="zh-CN" dirty="0">
              <a:solidFill>
                <a:srgbClr val="FFC000"/>
              </a:solidFill>
            </a:endParaRPr>
          </a:p>
        </p:txBody>
      </p:sp>
      <p:pic>
        <p:nvPicPr>
          <p:cNvPr id="3" name="Picture 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60240" y="1800519"/>
            <a:ext cx="3041599" cy="3659626"/>
          </a:xfrm>
          <a:prstGeom prst="rect">
            <a:avLst/>
          </a:prstGeom>
          <a:ln w="38100">
            <a:solidFill>
              <a:srgbClr val="FFC000"/>
            </a:solidFill>
          </a:ln>
        </p:spPr>
      </p:pic>
      <p:sp>
        <p:nvSpPr>
          <p:cNvPr id="4" name="Action Button: Home 3">
            <a:hlinkClick r:id="" action="ppaction://hlinkshowjump?jump=firstslide" highlightClick="1"/>
          </p:cNvPr>
          <p:cNvSpPr/>
          <p:nvPr/>
        </p:nvSpPr>
        <p:spPr>
          <a:xfrm>
            <a:off x="11180190" y="6334813"/>
            <a:ext cx="339365" cy="301658"/>
          </a:xfrm>
          <a:prstGeom prst="actionButtonHom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Action Button: Forward or Next 4">
            <a:hlinkClick r:id="" action="ppaction://hlinkshowjump?jump=nextslide" highlightClick="1"/>
          </p:cNvPr>
          <p:cNvSpPr/>
          <p:nvPr/>
        </p:nvSpPr>
        <p:spPr>
          <a:xfrm>
            <a:off x="11528981" y="6334813"/>
            <a:ext cx="339365" cy="311084"/>
          </a:xfrm>
          <a:prstGeom prst="actionButtonForwardNex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Action Button: Back or Previous 5">
            <a:hlinkClick r:id="" action="ppaction://hlinkshowjump?jump=previousslide" highlightClick="1"/>
          </p:cNvPr>
          <p:cNvSpPr/>
          <p:nvPr/>
        </p:nvSpPr>
        <p:spPr>
          <a:xfrm>
            <a:off x="10850251" y="6334813"/>
            <a:ext cx="329939" cy="301658"/>
          </a:xfrm>
          <a:prstGeom prst="actionButtonBackPrevious">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1798471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500"/>
                                        <p:tgtEl>
                                          <p:spTgt spid="3"/>
                                        </p:tgtEl>
                                      </p:cBhvr>
                                    </p:animEffect>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2">
                                            <p:txEl>
                                              <p:pRg st="2" end="2"/>
                                            </p:txEl>
                                          </p:spTgt>
                                        </p:tgtEl>
                                        <p:attrNameLst>
                                          <p:attrName>style.visibility</p:attrName>
                                        </p:attrNameLst>
                                      </p:cBhvr>
                                      <p:to>
                                        <p:strVal val="visible"/>
                                      </p:to>
                                    </p:set>
                                    <p:anim calcmode="lin" valueType="num">
                                      <p:cBhvr additive="base">
                                        <p:cTn id="18"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2">
                                            <p:txEl>
                                              <p:pRg st="2" end="2"/>
                                            </p:txEl>
                                          </p:spTgt>
                                        </p:tgtEl>
                                        <p:attrNameLst>
                                          <p:attrName>ppt_y</p:attrName>
                                        </p:attrNameLst>
                                      </p:cBhvr>
                                      <p:tavLst>
                                        <p:tav tm="0">
                                          <p:val>
                                            <p:strVal val="1+#ppt_h/2"/>
                                          </p:val>
                                        </p:tav>
                                        <p:tav tm="100000">
                                          <p:val>
                                            <p:strVal val="#ppt_y"/>
                                          </p:val>
                                        </p:tav>
                                      </p:tavLst>
                                    </p:anim>
                                  </p:childTnLst>
                                </p:cTn>
                              </p:par>
                              <p:par>
                                <p:cTn id="20" presetID="2" presetClass="entr" presetSubtype="4" fill="hold" nodeType="withEffect">
                                  <p:stCondLst>
                                    <p:cond delay="0"/>
                                  </p:stCondLst>
                                  <p:childTnLst>
                                    <p:set>
                                      <p:cBhvr>
                                        <p:cTn id="21" dur="1" fill="hold">
                                          <p:stCondLst>
                                            <p:cond delay="0"/>
                                          </p:stCondLst>
                                        </p:cTn>
                                        <p:tgtEl>
                                          <p:spTgt spid="2">
                                            <p:txEl>
                                              <p:pRg st="4" end="4"/>
                                            </p:txEl>
                                          </p:spTgt>
                                        </p:tgtEl>
                                        <p:attrNameLst>
                                          <p:attrName>style.visibility</p:attrName>
                                        </p:attrNameLst>
                                      </p:cBhvr>
                                      <p:to>
                                        <p:strVal val="visible"/>
                                      </p:to>
                                    </p:set>
                                    <p:anim calcmode="lin" valueType="num">
                                      <p:cBhvr additive="base">
                                        <p:cTn id="22"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TotalTime>
  <Words>481</Words>
  <Application>Microsoft Office PowerPoint</Application>
  <PresentationFormat>Widescreen</PresentationFormat>
  <Paragraphs>57</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等线</vt:lpstr>
      <vt:lpstr>等线 Light</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Bernard Tung</dc:creator>
  <cp:lastModifiedBy>Bernard Tung</cp:lastModifiedBy>
  <cp:revision>8</cp:revision>
  <dcterms:created xsi:type="dcterms:W3CDTF">2018-12-12T07:43:30Z</dcterms:created>
  <dcterms:modified xsi:type="dcterms:W3CDTF">2018-12-12T08:22:45Z</dcterms:modified>
</cp:coreProperties>
</file>