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5.xml"/><Relationship Id="rId1" Type="http://schemas.openxmlformats.org/officeDocument/2006/relationships/slide" Target="../slides/slide2.xml"/><Relationship Id="rId6" Type="http://schemas.openxmlformats.org/officeDocument/2006/relationships/slide" Target="../slides/slide3.xml"/><Relationship Id="rId5" Type="http://schemas.openxmlformats.org/officeDocument/2006/relationships/slide" Target="../slides/slide7.xml"/><Relationship Id="rId4" Type="http://schemas.openxmlformats.org/officeDocument/2006/relationships/slide" Target="../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151BFE-CF11-4374-A8EB-22DD05E49BCD}" type="doc">
      <dgm:prSet loTypeId="urn:microsoft.com/office/officeart/2005/8/layout/orgChart1" loCatId="hierarchy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C26121B-5FFF-4FA1-A928-E975B954042C}">
      <dgm:prSet phldrT="[Text]"/>
      <dgm:spPr/>
      <dgm:t>
        <a:bodyPr/>
        <a:lstStyle/>
        <a:p>
          <a:r>
            <a:rPr lang="en-US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Geography</a:t>
          </a:r>
          <a:endParaRPr lang="en-US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firstslide"/>
          </dgm14:cNvPr>
        </a:ext>
      </dgm:extLst>
    </dgm:pt>
    <dgm:pt modelId="{A6FD6985-9ECA-4311-AF1D-F501AB019089}" type="parTrans" cxnId="{E98DF098-13D8-41B6-AAA8-62379E44DBF9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7BFCFA3C-63C6-4C4E-95F8-46FF56CD3E73}" type="sibTrans" cxnId="{E98DF098-13D8-41B6-AAA8-62379E44DBF9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C28C59AB-45EF-47FF-9B40-F8ACA69A3231}" type="asst">
      <dgm:prSet phldrT="[Text]"/>
      <dgm:spPr/>
      <dgm:t>
        <a:bodyPr/>
        <a:lstStyle/>
        <a:p>
          <a:r>
            <a:rPr lang="en-US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Eastern Hemisphere</a:t>
          </a:r>
          <a:endParaRPr lang="en-US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3816228B-4814-4EBF-A3DD-7983A942BCD4}" type="parTrans" cxnId="{73B9D34D-27A7-41CD-8D46-9DEC054E54D8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3CC87926-5B52-4F2C-85BA-B5C4214BC1F8}" type="sibTrans" cxnId="{73B9D34D-27A7-41CD-8D46-9DEC054E54D8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D34D216C-A49E-4818-A7E6-20EE70877D79}" type="asst">
      <dgm:prSet phldrT="[Text]"/>
      <dgm:spPr/>
      <dgm:t>
        <a:bodyPr/>
        <a:lstStyle/>
        <a:p>
          <a:r>
            <a:rPr lang="en-US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Western Hemisphere</a:t>
          </a:r>
          <a:endParaRPr lang="en-US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DAF7975E-2E2E-4CFA-9D0D-F68F3B21AAC9}" type="parTrans" cxnId="{F1705F56-1556-48AC-A6C2-5A3F4385E364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D50953FF-AA4E-4611-BB64-39EF8E871AB6}" type="sibTrans" cxnId="{F1705F56-1556-48AC-A6C2-5A3F4385E364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B379A73B-41DD-4EAF-AA26-078CFFB7819C}" type="asst">
      <dgm:prSet/>
      <dgm:spPr/>
      <dgm:t>
        <a:bodyPr/>
        <a:lstStyle/>
        <a:p>
          <a:r>
            <a:rPr lang="en-US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Asia</a:t>
          </a:r>
          <a:endParaRPr lang="en-US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45C74C15-9D22-46F3-873D-C32DFBE1DD7A}" type="parTrans" cxnId="{3D0EF883-78FF-407A-85B9-F9A82EDA2BE8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F27C8D72-0E6B-4F36-A7DE-83AEC25BE0A2}" type="sibTrans" cxnId="{3D0EF883-78FF-407A-85B9-F9A82EDA2BE8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F62552F2-C976-4EDC-9CD3-578E4C973045}" type="asst">
      <dgm:prSet/>
      <dgm:spPr/>
      <dgm:t>
        <a:bodyPr/>
        <a:lstStyle/>
        <a:p>
          <a:r>
            <a:rPr lang="en-US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South America</a:t>
          </a:r>
          <a:endParaRPr lang="en-US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0C45BD6E-B6C3-4E43-B72F-BEED1C38FE66}" type="parTrans" cxnId="{E6268F46-0A15-4F03-B560-8D6A646480BB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A1413753-29C6-49E1-A516-C0A6B85AF082}" type="sibTrans" cxnId="{E6268F46-0A15-4F03-B560-8D6A646480BB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B1EB855C-5BC4-4062-8E4F-D965A41480D4}" type="asst">
      <dgm:prSet/>
      <dgm:spPr/>
      <dgm:t>
        <a:bodyPr/>
        <a:lstStyle/>
        <a:p>
          <a:r>
            <a:rPr lang="en-US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Europe</a:t>
          </a:r>
          <a:endParaRPr lang="en-US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07DFBEEF-6282-461E-9C3D-3595039663AF}" type="parTrans" cxnId="{50EA3B76-9DAC-45F5-830A-A735B96110C3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373093D0-A3CD-4CF1-B0EE-38CF999BF2D6}" type="sibTrans" cxnId="{50EA3B76-9DAC-45F5-830A-A735B96110C3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F966144B-211C-476E-8544-0222EAF1B3B6}" type="asst">
      <dgm:prSet/>
      <dgm:spPr/>
      <dgm:t>
        <a:bodyPr/>
        <a:lstStyle/>
        <a:p>
          <a:r>
            <a:rPr lang="en-US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North America</a:t>
          </a:r>
          <a:endParaRPr lang="en-US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CD04507F-0705-44EA-BAEC-538E2DEF1204}" type="sibTrans" cxnId="{38692335-9DF4-476C-9FE7-77178A9209A7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3D5AC4CF-A782-4020-915D-A75729276502}" type="parTrans" cxnId="{38692335-9DF4-476C-9FE7-77178A9209A7}">
      <dgm:prSet/>
      <dgm:spPr/>
      <dgm:t>
        <a:bodyPr/>
        <a:lstStyle/>
        <a:p>
          <a:endParaRPr lang="en-US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gm:t>
    </dgm:pt>
    <dgm:pt modelId="{E5D9EABA-02F0-439F-8526-1CECEC60B2F7}" type="pres">
      <dgm:prSet presAssocID="{05151BFE-CF11-4374-A8EB-22DD05E49B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098EA2F-6B98-4B9B-A785-63875F3F3E7F}" type="pres">
      <dgm:prSet presAssocID="{FC26121B-5FFF-4FA1-A928-E975B954042C}" presName="hierRoot1" presStyleCnt="0">
        <dgm:presLayoutVars>
          <dgm:hierBranch val="init"/>
        </dgm:presLayoutVars>
      </dgm:prSet>
      <dgm:spPr/>
    </dgm:pt>
    <dgm:pt modelId="{7E268C99-35A2-4327-B366-BC7F51705822}" type="pres">
      <dgm:prSet presAssocID="{FC26121B-5FFF-4FA1-A928-E975B954042C}" presName="rootComposite1" presStyleCnt="0"/>
      <dgm:spPr/>
    </dgm:pt>
    <dgm:pt modelId="{3D6A9FBF-870B-44AE-BEA6-36E564D28457}" type="pres">
      <dgm:prSet presAssocID="{FC26121B-5FFF-4FA1-A928-E975B954042C}" presName="rootText1" presStyleLbl="node0" presStyleIdx="0" presStyleCnt="1" custLinFactNeighborX="-3283" custLinFactNeighborY="19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321BB3-8C0A-4E21-B26F-B8AECFE5DDA6}" type="pres">
      <dgm:prSet presAssocID="{FC26121B-5FFF-4FA1-A928-E975B954042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2549B02-B977-4513-949C-3463A8612715}" type="pres">
      <dgm:prSet presAssocID="{FC26121B-5FFF-4FA1-A928-E975B954042C}" presName="hierChild2" presStyleCnt="0"/>
      <dgm:spPr/>
    </dgm:pt>
    <dgm:pt modelId="{3A0ED485-CB0D-4189-9F43-C6A6B6CA4EED}" type="pres">
      <dgm:prSet presAssocID="{FC26121B-5FFF-4FA1-A928-E975B954042C}" presName="hierChild3" presStyleCnt="0"/>
      <dgm:spPr/>
    </dgm:pt>
    <dgm:pt modelId="{C6DF91E1-9548-4B3C-83D9-66B901DF5F38}" type="pres">
      <dgm:prSet presAssocID="{3816228B-4814-4EBF-A3DD-7983A942BCD4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480CA495-6E32-4FC1-A5B0-C3603A5CE905}" type="pres">
      <dgm:prSet presAssocID="{C28C59AB-45EF-47FF-9B40-F8ACA69A3231}" presName="hierRoot3" presStyleCnt="0">
        <dgm:presLayoutVars>
          <dgm:hierBranch val="init"/>
        </dgm:presLayoutVars>
      </dgm:prSet>
      <dgm:spPr/>
    </dgm:pt>
    <dgm:pt modelId="{55517DB0-DB77-418F-95CC-FEF97AC36AF1}" type="pres">
      <dgm:prSet presAssocID="{C28C59AB-45EF-47FF-9B40-F8ACA69A3231}" presName="rootComposite3" presStyleCnt="0"/>
      <dgm:spPr/>
    </dgm:pt>
    <dgm:pt modelId="{5283E519-AD5C-46EF-8D1A-2F16FA27966B}" type="pres">
      <dgm:prSet presAssocID="{C28C59AB-45EF-47FF-9B40-F8ACA69A3231}" presName="rootText3" presStyleLbl="asst1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69B30A-492C-44C3-B5D9-F10A4883922E}" type="pres">
      <dgm:prSet presAssocID="{C28C59AB-45EF-47FF-9B40-F8ACA69A3231}" presName="rootConnector3" presStyleLbl="asst1" presStyleIdx="0" presStyleCnt="6"/>
      <dgm:spPr/>
      <dgm:t>
        <a:bodyPr/>
        <a:lstStyle/>
        <a:p>
          <a:endParaRPr lang="en-US"/>
        </a:p>
      </dgm:t>
    </dgm:pt>
    <dgm:pt modelId="{B0C84179-798B-4A44-B040-98EC0EB2275D}" type="pres">
      <dgm:prSet presAssocID="{C28C59AB-45EF-47FF-9B40-F8ACA69A3231}" presName="hierChild6" presStyleCnt="0"/>
      <dgm:spPr/>
    </dgm:pt>
    <dgm:pt modelId="{B167E844-1ED6-42BD-81BF-429E7E7A04FD}" type="pres">
      <dgm:prSet presAssocID="{C28C59AB-45EF-47FF-9B40-F8ACA69A3231}" presName="hierChild7" presStyleCnt="0"/>
      <dgm:spPr/>
    </dgm:pt>
    <dgm:pt modelId="{14C31135-D159-42FF-A5F9-864596375790}" type="pres">
      <dgm:prSet presAssocID="{3D5AC4CF-A782-4020-915D-A75729276502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C7B2A874-C7A5-4366-8308-A463411792F9}" type="pres">
      <dgm:prSet presAssocID="{F966144B-211C-476E-8544-0222EAF1B3B6}" presName="hierRoot3" presStyleCnt="0">
        <dgm:presLayoutVars>
          <dgm:hierBranch val="init"/>
        </dgm:presLayoutVars>
      </dgm:prSet>
      <dgm:spPr/>
    </dgm:pt>
    <dgm:pt modelId="{F5883857-F7F4-46FE-B9BD-83619D56DCE6}" type="pres">
      <dgm:prSet presAssocID="{F966144B-211C-476E-8544-0222EAF1B3B6}" presName="rootComposite3" presStyleCnt="0"/>
      <dgm:spPr/>
    </dgm:pt>
    <dgm:pt modelId="{702AD283-9195-494F-97ED-FAAED2F535F3}" type="pres">
      <dgm:prSet presAssocID="{F966144B-211C-476E-8544-0222EAF1B3B6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45B223-8CC1-45BC-A512-54F257E36AEC}" type="pres">
      <dgm:prSet presAssocID="{F966144B-211C-476E-8544-0222EAF1B3B6}" presName="rootConnector3" presStyleLbl="asst1" presStyleIdx="1" presStyleCnt="6"/>
      <dgm:spPr/>
      <dgm:t>
        <a:bodyPr/>
        <a:lstStyle/>
        <a:p>
          <a:endParaRPr lang="en-US"/>
        </a:p>
      </dgm:t>
    </dgm:pt>
    <dgm:pt modelId="{D274607C-F959-4B7E-8BF7-300AA38D535F}" type="pres">
      <dgm:prSet presAssocID="{F966144B-211C-476E-8544-0222EAF1B3B6}" presName="hierChild6" presStyleCnt="0"/>
      <dgm:spPr/>
    </dgm:pt>
    <dgm:pt modelId="{B33ED6C0-EEF6-4685-9844-CF3C18857473}" type="pres">
      <dgm:prSet presAssocID="{F966144B-211C-476E-8544-0222EAF1B3B6}" presName="hierChild7" presStyleCnt="0"/>
      <dgm:spPr/>
    </dgm:pt>
    <dgm:pt modelId="{E3C01C0A-EDA1-4CA7-ACA0-55FD40311540}" type="pres">
      <dgm:prSet presAssocID="{0C45BD6E-B6C3-4E43-B72F-BEED1C38FE66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FF39B924-AD38-41BE-A52C-66D517881163}" type="pres">
      <dgm:prSet presAssocID="{F62552F2-C976-4EDC-9CD3-578E4C973045}" presName="hierRoot3" presStyleCnt="0">
        <dgm:presLayoutVars>
          <dgm:hierBranch val="init"/>
        </dgm:presLayoutVars>
      </dgm:prSet>
      <dgm:spPr/>
    </dgm:pt>
    <dgm:pt modelId="{884D3D54-4642-4DB2-A867-A8C536428BDA}" type="pres">
      <dgm:prSet presAssocID="{F62552F2-C976-4EDC-9CD3-578E4C973045}" presName="rootComposite3" presStyleCnt="0"/>
      <dgm:spPr/>
    </dgm:pt>
    <dgm:pt modelId="{1684897D-EA3C-4441-8054-BADA1300075A}" type="pres">
      <dgm:prSet presAssocID="{F62552F2-C976-4EDC-9CD3-578E4C973045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9357CA-1A60-4436-8828-C2676599BC4E}" type="pres">
      <dgm:prSet presAssocID="{F62552F2-C976-4EDC-9CD3-578E4C973045}" presName="rootConnector3" presStyleLbl="asst1" presStyleIdx="2" presStyleCnt="6"/>
      <dgm:spPr/>
      <dgm:t>
        <a:bodyPr/>
        <a:lstStyle/>
        <a:p>
          <a:endParaRPr lang="en-US"/>
        </a:p>
      </dgm:t>
    </dgm:pt>
    <dgm:pt modelId="{8519F539-82D7-4D8B-B4CB-F4C37CB57982}" type="pres">
      <dgm:prSet presAssocID="{F62552F2-C976-4EDC-9CD3-578E4C973045}" presName="hierChild6" presStyleCnt="0"/>
      <dgm:spPr/>
    </dgm:pt>
    <dgm:pt modelId="{F9CCA1D7-8C36-4DB1-B570-7E405B8E501C}" type="pres">
      <dgm:prSet presAssocID="{F62552F2-C976-4EDC-9CD3-578E4C973045}" presName="hierChild7" presStyleCnt="0"/>
      <dgm:spPr/>
    </dgm:pt>
    <dgm:pt modelId="{FBC32BE3-77C3-470F-9BE1-6B274A633CE9}" type="pres">
      <dgm:prSet presAssocID="{DAF7975E-2E2E-4CFA-9D0D-F68F3B21AAC9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F94CF53E-2DA5-48A5-8CB6-7CACA2292751}" type="pres">
      <dgm:prSet presAssocID="{D34D216C-A49E-4818-A7E6-20EE70877D79}" presName="hierRoot3" presStyleCnt="0">
        <dgm:presLayoutVars>
          <dgm:hierBranch val="init"/>
        </dgm:presLayoutVars>
      </dgm:prSet>
      <dgm:spPr/>
    </dgm:pt>
    <dgm:pt modelId="{897530DE-F2D5-4636-B3DF-B1C31C69E865}" type="pres">
      <dgm:prSet presAssocID="{D34D216C-A49E-4818-A7E6-20EE70877D79}" presName="rootComposite3" presStyleCnt="0"/>
      <dgm:spPr/>
    </dgm:pt>
    <dgm:pt modelId="{6DB1B0C2-ABD1-4A35-80B4-F298D36D3AE1}" type="pres">
      <dgm:prSet presAssocID="{D34D216C-A49E-4818-A7E6-20EE70877D79}" presName="rootText3" presStyleLbl="asst1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49B852-193A-48E9-B740-FE8EE6F7A21B}" type="pres">
      <dgm:prSet presAssocID="{D34D216C-A49E-4818-A7E6-20EE70877D79}" presName="rootConnector3" presStyleLbl="asst1" presStyleIdx="3" presStyleCnt="6"/>
      <dgm:spPr/>
      <dgm:t>
        <a:bodyPr/>
        <a:lstStyle/>
        <a:p>
          <a:endParaRPr lang="en-US"/>
        </a:p>
      </dgm:t>
    </dgm:pt>
    <dgm:pt modelId="{25824C13-D8BD-4EC4-B945-28D031575507}" type="pres">
      <dgm:prSet presAssocID="{D34D216C-A49E-4818-A7E6-20EE70877D79}" presName="hierChild6" presStyleCnt="0"/>
      <dgm:spPr/>
    </dgm:pt>
    <dgm:pt modelId="{D371AB70-93C9-4A5E-B8A3-711217B14555}" type="pres">
      <dgm:prSet presAssocID="{D34D216C-A49E-4818-A7E6-20EE70877D79}" presName="hierChild7" presStyleCnt="0"/>
      <dgm:spPr/>
    </dgm:pt>
    <dgm:pt modelId="{5DC43D86-2425-4DEC-8232-C9D12C295213}" type="pres">
      <dgm:prSet presAssocID="{45C74C15-9D22-46F3-873D-C32DFBE1DD7A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5ADE3D65-0055-4C65-B3E2-460417F87FB1}" type="pres">
      <dgm:prSet presAssocID="{B379A73B-41DD-4EAF-AA26-078CFFB7819C}" presName="hierRoot3" presStyleCnt="0">
        <dgm:presLayoutVars>
          <dgm:hierBranch val="init"/>
        </dgm:presLayoutVars>
      </dgm:prSet>
      <dgm:spPr/>
    </dgm:pt>
    <dgm:pt modelId="{703F3B69-2FEA-448A-943E-F6B13856D040}" type="pres">
      <dgm:prSet presAssocID="{B379A73B-41DD-4EAF-AA26-078CFFB7819C}" presName="rootComposite3" presStyleCnt="0"/>
      <dgm:spPr/>
    </dgm:pt>
    <dgm:pt modelId="{AB2391BB-A72B-4ACB-9C73-92CE1AFEF016}" type="pres">
      <dgm:prSet presAssocID="{B379A73B-41DD-4EAF-AA26-078CFFB7819C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C11E30-E87C-4007-A94D-056A33161FA4}" type="pres">
      <dgm:prSet presAssocID="{B379A73B-41DD-4EAF-AA26-078CFFB7819C}" presName="rootConnector3" presStyleLbl="asst1" presStyleIdx="4" presStyleCnt="6"/>
      <dgm:spPr/>
      <dgm:t>
        <a:bodyPr/>
        <a:lstStyle/>
        <a:p>
          <a:endParaRPr lang="en-US"/>
        </a:p>
      </dgm:t>
    </dgm:pt>
    <dgm:pt modelId="{76FBCB2D-AAFB-4789-ACF2-CDB72A0DA28A}" type="pres">
      <dgm:prSet presAssocID="{B379A73B-41DD-4EAF-AA26-078CFFB7819C}" presName="hierChild6" presStyleCnt="0"/>
      <dgm:spPr/>
    </dgm:pt>
    <dgm:pt modelId="{A10924C8-30A2-417B-8A65-54784496B502}" type="pres">
      <dgm:prSet presAssocID="{B379A73B-41DD-4EAF-AA26-078CFFB7819C}" presName="hierChild7" presStyleCnt="0"/>
      <dgm:spPr/>
    </dgm:pt>
    <dgm:pt modelId="{8558EA4C-51B4-49D9-B84C-C70FDA70C8F7}" type="pres">
      <dgm:prSet presAssocID="{07DFBEEF-6282-461E-9C3D-3595039663AF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0C092D64-2E3A-459E-AE47-68EDF6025727}" type="pres">
      <dgm:prSet presAssocID="{B1EB855C-5BC4-4062-8E4F-D965A41480D4}" presName="hierRoot3" presStyleCnt="0">
        <dgm:presLayoutVars>
          <dgm:hierBranch val="init"/>
        </dgm:presLayoutVars>
      </dgm:prSet>
      <dgm:spPr/>
    </dgm:pt>
    <dgm:pt modelId="{EA4C4EC0-5A44-479C-8005-2B6D58C8DD97}" type="pres">
      <dgm:prSet presAssocID="{B1EB855C-5BC4-4062-8E4F-D965A41480D4}" presName="rootComposite3" presStyleCnt="0"/>
      <dgm:spPr/>
    </dgm:pt>
    <dgm:pt modelId="{09D0C4E9-DE57-4EFF-986C-47735A6E7DF0}" type="pres">
      <dgm:prSet presAssocID="{B1EB855C-5BC4-4062-8E4F-D965A41480D4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E267D5-E0A7-49C7-9068-418F71345BB6}" type="pres">
      <dgm:prSet presAssocID="{B1EB855C-5BC4-4062-8E4F-D965A41480D4}" presName="rootConnector3" presStyleLbl="asst1" presStyleIdx="5" presStyleCnt="6"/>
      <dgm:spPr/>
      <dgm:t>
        <a:bodyPr/>
        <a:lstStyle/>
        <a:p>
          <a:endParaRPr lang="en-US"/>
        </a:p>
      </dgm:t>
    </dgm:pt>
    <dgm:pt modelId="{404CA56C-ACAE-4696-A881-967F0A086380}" type="pres">
      <dgm:prSet presAssocID="{B1EB855C-5BC4-4062-8E4F-D965A41480D4}" presName="hierChild6" presStyleCnt="0"/>
      <dgm:spPr/>
    </dgm:pt>
    <dgm:pt modelId="{2F86185B-50C8-4598-BBF3-7BDB5F2EC5D4}" type="pres">
      <dgm:prSet presAssocID="{B1EB855C-5BC4-4062-8E4F-D965A41480D4}" presName="hierChild7" presStyleCnt="0"/>
      <dgm:spPr/>
    </dgm:pt>
  </dgm:ptLst>
  <dgm:cxnLst>
    <dgm:cxn modelId="{3BC8CAF3-52AE-48C1-B361-1ED8A643E46A}" type="presOf" srcId="{07DFBEEF-6282-461E-9C3D-3595039663AF}" destId="{8558EA4C-51B4-49D9-B84C-C70FDA70C8F7}" srcOrd="0" destOrd="0" presId="urn:microsoft.com/office/officeart/2005/8/layout/orgChart1"/>
    <dgm:cxn modelId="{8E2BBE80-6605-44C7-A87D-89A9F3330C85}" type="presOf" srcId="{C28C59AB-45EF-47FF-9B40-F8ACA69A3231}" destId="{9D69B30A-492C-44C3-B5D9-F10A4883922E}" srcOrd="1" destOrd="0" presId="urn:microsoft.com/office/officeart/2005/8/layout/orgChart1"/>
    <dgm:cxn modelId="{6D6A91C6-C18D-400D-B338-0EDF056E8758}" type="presOf" srcId="{B1EB855C-5BC4-4062-8E4F-D965A41480D4}" destId="{09D0C4E9-DE57-4EFF-986C-47735A6E7DF0}" srcOrd="0" destOrd="0" presId="urn:microsoft.com/office/officeart/2005/8/layout/orgChart1"/>
    <dgm:cxn modelId="{BA43C97E-0C94-4735-9BEA-379E11C50697}" type="presOf" srcId="{C28C59AB-45EF-47FF-9B40-F8ACA69A3231}" destId="{5283E519-AD5C-46EF-8D1A-2F16FA27966B}" srcOrd="0" destOrd="0" presId="urn:microsoft.com/office/officeart/2005/8/layout/orgChart1"/>
    <dgm:cxn modelId="{6A920AB5-0215-49F8-B17A-ACE292CDFB01}" type="presOf" srcId="{05151BFE-CF11-4374-A8EB-22DD05E49BCD}" destId="{E5D9EABA-02F0-439F-8526-1CECEC60B2F7}" srcOrd="0" destOrd="0" presId="urn:microsoft.com/office/officeart/2005/8/layout/orgChart1"/>
    <dgm:cxn modelId="{414D2D29-E766-4842-8A99-D59D739602E5}" type="presOf" srcId="{D34D216C-A49E-4818-A7E6-20EE70877D79}" destId="{6DB1B0C2-ABD1-4A35-80B4-F298D36D3AE1}" srcOrd="0" destOrd="0" presId="urn:microsoft.com/office/officeart/2005/8/layout/orgChart1"/>
    <dgm:cxn modelId="{5C22C965-D005-4E65-B365-CFF391980812}" type="presOf" srcId="{F62552F2-C976-4EDC-9CD3-578E4C973045}" destId="{1684897D-EA3C-4441-8054-BADA1300075A}" srcOrd="0" destOrd="0" presId="urn:microsoft.com/office/officeart/2005/8/layout/orgChart1"/>
    <dgm:cxn modelId="{38692335-9DF4-476C-9FE7-77178A9209A7}" srcId="{C28C59AB-45EF-47FF-9B40-F8ACA69A3231}" destId="{F966144B-211C-476E-8544-0222EAF1B3B6}" srcOrd="0" destOrd="0" parTransId="{3D5AC4CF-A782-4020-915D-A75729276502}" sibTransId="{CD04507F-0705-44EA-BAEC-538E2DEF1204}"/>
    <dgm:cxn modelId="{4F8E8A46-88F2-4040-A23C-2972CF17ECCA}" type="presOf" srcId="{3D5AC4CF-A782-4020-915D-A75729276502}" destId="{14C31135-D159-42FF-A5F9-864596375790}" srcOrd="0" destOrd="0" presId="urn:microsoft.com/office/officeart/2005/8/layout/orgChart1"/>
    <dgm:cxn modelId="{161D5485-32B1-4B0B-9646-67B4A9A71CE7}" type="presOf" srcId="{B1EB855C-5BC4-4062-8E4F-D965A41480D4}" destId="{27E267D5-E0A7-49C7-9068-418F71345BB6}" srcOrd="1" destOrd="0" presId="urn:microsoft.com/office/officeart/2005/8/layout/orgChart1"/>
    <dgm:cxn modelId="{01964FDB-AD7C-42AB-BC31-E074CAB96D62}" type="presOf" srcId="{FC26121B-5FFF-4FA1-A928-E975B954042C}" destId="{9D321BB3-8C0A-4E21-B26F-B8AECFE5DDA6}" srcOrd="1" destOrd="0" presId="urn:microsoft.com/office/officeart/2005/8/layout/orgChart1"/>
    <dgm:cxn modelId="{9B0BE4C9-9DB7-4524-87A2-C436A940E265}" type="presOf" srcId="{FC26121B-5FFF-4FA1-A928-E975B954042C}" destId="{3D6A9FBF-870B-44AE-BEA6-36E564D28457}" srcOrd="0" destOrd="0" presId="urn:microsoft.com/office/officeart/2005/8/layout/orgChart1"/>
    <dgm:cxn modelId="{3D0EF883-78FF-407A-85B9-F9A82EDA2BE8}" srcId="{D34D216C-A49E-4818-A7E6-20EE70877D79}" destId="{B379A73B-41DD-4EAF-AA26-078CFFB7819C}" srcOrd="0" destOrd="0" parTransId="{45C74C15-9D22-46F3-873D-C32DFBE1DD7A}" sibTransId="{F27C8D72-0E6B-4F36-A7DE-83AEC25BE0A2}"/>
    <dgm:cxn modelId="{918BC99C-F9C2-4EA0-BAF7-2E32394AA6A5}" type="presOf" srcId="{F62552F2-C976-4EDC-9CD3-578E4C973045}" destId="{579357CA-1A60-4436-8828-C2676599BC4E}" srcOrd="1" destOrd="0" presId="urn:microsoft.com/office/officeart/2005/8/layout/orgChart1"/>
    <dgm:cxn modelId="{9AD08929-64E3-430A-BFEF-47940E0022C9}" type="presOf" srcId="{D34D216C-A49E-4818-A7E6-20EE70877D79}" destId="{4749B852-193A-48E9-B740-FE8EE6F7A21B}" srcOrd="1" destOrd="0" presId="urn:microsoft.com/office/officeart/2005/8/layout/orgChart1"/>
    <dgm:cxn modelId="{9FC2AD04-EE9F-4F91-A5D9-E225ABE6F2FE}" type="presOf" srcId="{B379A73B-41DD-4EAF-AA26-078CFFB7819C}" destId="{AB2391BB-A72B-4ACB-9C73-92CE1AFEF016}" srcOrd="0" destOrd="0" presId="urn:microsoft.com/office/officeart/2005/8/layout/orgChart1"/>
    <dgm:cxn modelId="{A7791A65-DB05-4E6F-A1F2-6B0DD2F06EE1}" type="presOf" srcId="{F966144B-211C-476E-8544-0222EAF1B3B6}" destId="{8D45B223-8CC1-45BC-A512-54F257E36AEC}" srcOrd="1" destOrd="0" presId="urn:microsoft.com/office/officeart/2005/8/layout/orgChart1"/>
    <dgm:cxn modelId="{F1705F56-1556-48AC-A6C2-5A3F4385E364}" srcId="{FC26121B-5FFF-4FA1-A928-E975B954042C}" destId="{D34D216C-A49E-4818-A7E6-20EE70877D79}" srcOrd="1" destOrd="0" parTransId="{DAF7975E-2E2E-4CFA-9D0D-F68F3B21AAC9}" sibTransId="{D50953FF-AA4E-4611-BB64-39EF8E871AB6}"/>
    <dgm:cxn modelId="{8C843F84-6914-4D57-A1CD-B98FD0CF820A}" type="presOf" srcId="{DAF7975E-2E2E-4CFA-9D0D-F68F3B21AAC9}" destId="{FBC32BE3-77C3-470F-9BE1-6B274A633CE9}" srcOrd="0" destOrd="0" presId="urn:microsoft.com/office/officeart/2005/8/layout/orgChart1"/>
    <dgm:cxn modelId="{73B9D34D-27A7-41CD-8D46-9DEC054E54D8}" srcId="{FC26121B-5FFF-4FA1-A928-E975B954042C}" destId="{C28C59AB-45EF-47FF-9B40-F8ACA69A3231}" srcOrd="0" destOrd="0" parTransId="{3816228B-4814-4EBF-A3DD-7983A942BCD4}" sibTransId="{3CC87926-5B52-4F2C-85BA-B5C4214BC1F8}"/>
    <dgm:cxn modelId="{3BE9F936-082A-459A-9705-1DD4F495F0EC}" type="presOf" srcId="{45C74C15-9D22-46F3-873D-C32DFBE1DD7A}" destId="{5DC43D86-2425-4DEC-8232-C9D12C295213}" srcOrd="0" destOrd="0" presId="urn:microsoft.com/office/officeart/2005/8/layout/orgChart1"/>
    <dgm:cxn modelId="{EA884D83-0603-4189-9CE0-A78E64472C0F}" type="presOf" srcId="{3816228B-4814-4EBF-A3DD-7983A942BCD4}" destId="{C6DF91E1-9548-4B3C-83D9-66B901DF5F38}" srcOrd="0" destOrd="0" presId="urn:microsoft.com/office/officeart/2005/8/layout/orgChart1"/>
    <dgm:cxn modelId="{E6268F46-0A15-4F03-B560-8D6A646480BB}" srcId="{C28C59AB-45EF-47FF-9B40-F8ACA69A3231}" destId="{F62552F2-C976-4EDC-9CD3-578E4C973045}" srcOrd="1" destOrd="0" parTransId="{0C45BD6E-B6C3-4E43-B72F-BEED1C38FE66}" sibTransId="{A1413753-29C6-49E1-A516-C0A6B85AF082}"/>
    <dgm:cxn modelId="{50EA3B76-9DAC-45F5-830A-A735B96110C3}" srcId="{D34D216C-A49E-4818-A7E6-20EE70877D79}" destId="{B1EB855C-5BC4-4062-8E4F-D965A41480D4}" srcOrd="1" destOrd="0" parTransId="{07DFBEEF-6282-461E-9C3D-3595039663AF}" sibTransId="{373093D0-A3CD-4CF1-B0EE-38CF999BF2D6}"/>
    <dgm:cxn modelId="{EFD8E551-FCCC-45A3-896D-8B4BD440CFC1}" type="presOf" srcId="{F966144B-211C-476E-8544-0222EAF1B3B6}" destId="{702AD283-9195-494F-97ED-FAAED2F535F3}" srcOrd="0" destOrd="0" presId="urn:microsoft.com/office/officeart/2005/8/layout/orgChart1"/>
    <dgm:cxn modelId="{6EB93CF0-FC35-439A-BAA5-71CD454D34B0}" type="presOf" srcId="{B379A73B-41DD-4EAF-AA26-078CFFB7819C}" destId="{B3C11E30-E87C-4007-A94D-056A33161FA4}" srcOrd="1" destOrd="0" presId="urn:microsoft.com/office/officeart/2005/8/layout/orgChart1"/>
    <dgm:cxn modelId="{73DD744F-6F14-409E-8484-E2FC217AF223}" type="presOf" srcId="{0C45BD6E-B6C3-4E43-B72F-BEED1C38FE66}" destId="{E3C01C0A-EDA1-4CA7-ACA0-55FD40311540}" srcOrd="0" destOrd="0" presId="urn:microsoft.com/office/officeart/2005/8/layout/orgChart1"/>
    <dgm:cxn modelId="{E98DF098-13D8-41B6-AAA8-62379E44DBF9}" srcId="{05151BFE-CF11-4374-A8EB-22DD05E49BCD}" destId="{FC26121B-5FFF-4FA1-A928-E975B954042C}" srcOrd="0" destOrd="0" parTransId="{A6FD6985-9ECA-4311-AF1D-F501AB019089}" sibTransId="{7BFCFA3C-63C6-4C4E-95F8-46FF56CD3E73}"/>
    <dgm:cxn modelId="{B3091A2B-22EE-49AF-9FBC-10B6F4C52DB6}" type="presParOf" srcId="{E5D9EABA-02F0-439F-8526-1CECEC60B2F7}" destId="{E098EA2F-6B98-4B9B-A785-63875F3F3E7F}" srcOrd="0" destOrd="0" presId="urn:microsoft.com/office/officeart/2005/8/layout/orgChart1"/>
    <dgm:cxn modelId="{11036AFD-4601-4A5D-81C5-8C83590FBEBC}" type="presParOf" srcId="{E098EA2F-6B98-4B9B-A785-63875F3F3E7F}" destId="{7E268C99-35A2-4327-B366-BC7F51705822}" srcOrd="0" destOrd="0" presId="urn:microsoft.com/office/officeart/2005/8/layout/orgChart1"/>
    <dgm:cxn modelId="{0C51F681-3D4A-4B4D-8400-62CD5782F66F}" type="presParOf" srcId="{7E268C99-35A2-4327-B366-BC7F51705822}" destId="{3D6A9FBF-870B-44AE-BEA6-36E564D28457}" srcOrd="0" destOrd="0" presId="urn:microsoft.com/office/officeart/2005/8/layout/orgChart1"/>
    <dgm:cxn modelId="{B571A5AF-FA8D-4EDA-8865-0AD032F8BCCE}" type="presParOf" srcId="{7E268C99-35A2-4327-B366-BC7F51705822}" destId="{9D321BB3-8C0A-4E21-B26F-B8AECFE5DDA6}" srcOrd="1" destOrd="0" presId="urn:microsoft.com/office/officeart/2005/8/layout/orgChart1"/>
    <dgm:cxn modelId="{1B67BDFB-B006-41BC-98A1-07776DD7D35C}" type="presParOf" srcId="{E098EA2F-6B98-4B9B-A785-63875F3F3E7F}" destId="{B2549B02-B977-4513-949C-3463A8612715}" srcOrd="1" destOrd="0" presId="urn:microsoft.com/office/officeart/2005/8/layout/orgChart1"/>
    <dgm:cxn modelId="{1E13216A-AB5B-4362-BF7F-D128B88CD2C0}" type="presParOf" srcId="{E098EA2F-6B98-4B9B-A785-63875F3F3E7F}" destId="{3A0ED485-CB0D-4189-9F43-C6A6B6CA4EED}" srcOrd="2" destOrd="0" presId="urn:microsoft.com/office/officeart/2005/8/layout/orgChart1"/>
    <dgm:cxn modelId="{F8889B4C-6A1B-4C6B-A7EC-46A6EF75D73C}" type="presParOf" srcId="{3A0ED485-CB0D-4189-9F43-C6A6B6CA4EED}" destId="{C6DF91E1-9548-4B3C-83D9-66B901DF5F38}" srcOrd="0" destOrd="0" presId="urn:microsoft.com/office/officeart/2005/8/layout/orgChart1"/>
    <dgm:cxn modelId="{CC00BA4F-6D69-4AA8-A442-38670C18C053}" type="presParOf" srcId="{3A0ED485-CB0D-4189-9F43-C6A6B6CA4EED}" destId="{480CA495-6E32-4FC1-A5B0-C3603A5CE905}" srcOrd="1" destOrd="0" presId="urn:microsoft.com/office/officeart/2005/8/layout/orgChart1"/>
    <dgm:cxn modelId="{5F72C22E-12B7-4B6B-8260-7B1FD099738A}" type="presParOf" srcId="{480CA495-6E32-4FC1-A5B0-C3603A5CE905}" destId="{55517DB0-DB77-418F-95CC-FEF97AC36AF1}" srcOrd="0" destOrd="0" presId="urn:microsoft.com/office/officeart/2005/8/layout/orgChart1"/>
    <dgm:cxn modelId="{3AC9ACDF-108E-4E05-8AC2-A0D5ED8FDD71}" type="presParOf" srcId="{55517DB0-DB77-418F-95CC-FEF97AC36AF1}" destId="{5283E519-AD5C-46EF-8D1A-2F16FA27966B}" srcOrd="0" destOrd="0" presId="urn:microsoft.com/office/officeart/2005/8/layout/orgChart1"/>
    <dgm:cxn modelId="{7DEA1701-C7AE-4F2F-B1A9-E16C601A259B}" type="presParOf" srcId="{55517DB0-DB77-418F-95CC-FEF97AC36AF1}" destId="{9D69B30A-492C-44C3-B5D9-F10A4883922E}" srcOrd="1" destOrd="0" presId="urn:microsoft.com/office/officeart/2005/8/layout/orgChart1"/>
    <dgm:cxn modelId="{CC6C694E-5142-44CD-A7EE-10063BAC9287}" type="presParOf" srcId="{480CA495-6E32-4FC1-A5B0-C3603A5CE905}" destId="{B0C84179-798B-4A44-B040-98EC0EB2275D}" srcOrd="1" destOrd="0" presId="urn:microsoft.com/office/officeart/2005/8/layout/orgChart1"/>
    <dgm:cxn modelId="{163E5E54-5632-4BC4-BAFC-8F4B0AF6654D}" type="presParOf" srcId="{480CA495-6E32-4FC1-A5B0-C3603A5CE905}" destId="{B167E844-1ED6-42BD-81BF-429E7E7A04FD}" srcOrd="2" destOrd="0" presId="urn:microsoft.com/office/officeart/2005/8/layout/orgChart1"/>
    <dgm:cxn modelId="{C9B6145C-9F8B-4306-9074-43B9981B7824}" type="presParOf" srcId="{B167E844-1ED6-42BD-81BF-429E7E7A04FD}" destId="{14C31135-D159-42FF-A5F9-864596375790}" srcOrd="0" destOrd="0" presId="urn:microsoft.com/office/officeart/2005/8/layout/orgChart1"/>
    <dgm:cxn modelId="{28EB0D4F-3370-41F7-ADA5-03ED92865B75}" type="presParOf" srcId="{B167E844-1ED6-42BD-81BF-429E7E7A04FD}" destId="{C7B2A874-C7A5-4366-8308-A463411792F9}" srcOrd="1" destOrd="0" presId="urn:microsoft.com/office/officeart/2005/8/layout/orgChart1"/>
    <dgm:cxn modelId="{2ABDE03D-A67C-4C54-B18B-A3A563EA41D9}" type="presParOf" srcId="{C7B2A874-C7A5-4366-8308-A463411792F9}" destId="{F5883857-F7F4-46FE-B9BD-83619D56DCE6}" srcOrd="0" destOrd="0" presId="urn:microsoft.com/office/officeart/2005/8/layout/orgChart1"/>
    <dgm:cxn modelId="{462015B9-35E8-4D4B-8749-7502F3CC3092}" type="presParOf" srcId="{F5883857-F7F4-46FE-B9BD-83619D56DCE6}" destId="{702AD283-9195-494F-97ED-FAAED2F535F3}" srcOrd="0" destOrd="0" presId="urn:microsoft.com/office/officeart/2005/8/layout/orgChart1"/>
    <dgm:cxn modelId="{CCF90A6B-19BD-45C3-8CF7-04FF18687999}" type="presParOf" srcId="{F5883857-F7F4-46FE-B9BD-83619D56DCE6}" destId="{8D45B223-8CC1-45BC-A512-54F257E36AEC}" srcOrd="1" destOrd="0" presId="urn:microsoft.com/office/officeart/2005/8/layout/orgChart1"/>
    <dgm:cxn modelId="{10BA08DA-49E2-4402-AEC5-0E554DF2C741}" type="presParOf" srcId="{C7B2A874-C7A5-4366-8308-A463411792F9}" destId="{D274607C-F959-4B7E-8BF7-300AA38D535F}" srcOrd="1" destOrd="0" presId="urn:microsoft.com/office/officeart/2005/8/layout/orgChart1"/>
    <dgm:cxn modelId="{F4C23362-73BB-45F8-BD58-40599EBB1151}" type="presParOf" srcId="{C7B2A874-C7A5-4366-8308-A463411792F9}" destId="{B33ED6C0-EEF6-4685-9844-CF3C18857473}" srcOrd="2" destOrd="0" presId="urn:microsoft.com/office/officeart/2005/8/layout/orgChart1"/>
    <dgm:cxn modelId="{0E661DF1-28FF-4713-9EBF-C085ECDA3EFC}" type="presParOf" srcId="{B167E844-1ED6-42BD-81BF-429E7E7A04FD}" destId="{E3C01C0A-EDA1-4CA7-ACA0-55FD40311540}" srcOrd="2" destOrd="0" presId="urn:microsoft.com/office/officeart/2005/8/layout/orgChart1"/>
    <dgm:cxn modelId="{370637E6-E497-4BAB-8324-65A244876F63}" type="presParOf" srcId="{B167E844-1ED6-42BD-81BF-429E7E7A04FD}" destId="{FF39B924-AD38-41BE-A52C-66D517881163}" srcOrd="3" destOrd="0" presId="urn:microsoft.com/office/officeart/2005/8/layout/orgChart1"/>
    <dgm:cxn modelId="{6EA7EB0B-C10F-4F55-BBB5-8A1B63148994}" type="presParOf" srcId="{FF39B924-AD38-41BE-A52C-66D517881163}" destId="{884D3D54-4642-4DB2-A867-A8C536428BDA}" srcOrd="0" destOrd="0" presId="urn:microsoft.com/office/officeart/2005/8/layout/orgChart1"/>
    <dgm:cxn modelId="{631AAACC-B770-4A18-A0BB-F5BFD9C64790}" type="presParOf" srcId="{884D3D54-4642-4DB2-A867-A8C536428BDA}" destId="{1684897D-EA3C-4441-8054-BADA1300075A}" srcOrd="0" destOrd="0" presId="urn:microsoft.com/office/officeart/2005/8/layout/orgChart1"/>
    <dgm:cxn modelId="{ECCBC222-891C-4B2D-8342-FEEA2A80FD4A}" type="presParOf" srcId="{884D3D54-4642-4DB2-A867-A8C536428BDA}" destId="{579357CA-1A60-4436-8828-C2676599BC4E}" srcOrd="1" destOrd="0" presId="urn:microsoft.com/office/officeart/2005/8/layout/orgChart1"/>
    <dgm:cxn modelId="{677E0580-FE31-4842-B768-07508C8D16CC}" type="presParOf" srcId="{FF39B924-AD38-41BE-A52C-66D517881163}" destId="{8519F539-82D7-4D8B-B4CB-F4C37CB57982}" srcOrd="1" destOrd="0" presId="urn:microsoft.com/office/officeart/2005/8/layout/orgChart1"/>
    <dgm:cxn modelId="{DC581489-4C89-40E7-B4F2-CD2F1D94B58B}" type="presParOf" srcId="{FF39B924-AD38-41BE-A52C-66D517881163}" destId="{F9CCA1D7-8C36-4DB1-B570-7E405B8E501C}" srcOrd="2" destOrd="0" presId="urn:microsoft.com/office/officeart/2005/8/layout/orgChart1"/>
    <dgm:cxn modelId="{C70FF0D1-69A3-4155-BA00-B7A85ACE45DC}" type="presParOf" srcId="{3A0ED485-CB0D-4189-9F43-C6A6B6CA4EED}" destId="{FBC32BE3-77C3-470F-9BE1-6B274A633CE9}" srcOrd="2" destOrd="0" presId="urn:microsoft.com/office/officeart/2005/8/layout/orgChart1"/>
    <dgm:cxn modelId="{0682B0AF-25C2-4202-80B3-D6C6D83669EB}" type="presParOf" srcId="{3A0ED485-CB0D-4189-9F43-C6A6B6CA4EED}" destId="{F94CF53E-2DA5-48A5-8CB6-7CACA2292751}" srcOrd="3" destOrd="0" presId="urn:microsoft.com/office/officeart/2005/8/layout/orgChart1"/>
    <dgm:cxn modelId="{663736B3-AF98-4848-976C-123C6B6125F7}" type="presParOf" srcId="{F94CF53E-2DA5-48A5-8CB6-7CACA2292751}" destId="{897530DE-F2D5-4636-B3DF-B1C31C69E865}" srcOrd="0" destOrd="0" presId="urn:microsoft.com/office/officeart/2005/8/layout/orgChart1"/>
    <dgm:cxn modelId="{53D852FA-4827-4E8E-B8BB-D8B8CDFE3A63}" type="presParOf" srcId="{897530DE-F2D5-4636-B3DF-B1C31C69E865}" destId="{6DB1B0C2-ABD1-4A35-80B4-F298D36D3AE1}" srcOrd="0" destOrd="0" presId="urn:microsoft.com/office/officeart/2005/8/layout/orgChart1"/>
    <dgm:cxn modelId="{D530D28C-5AAD-4D9D-A822-95403A969D47}" type="presParOf" srcId="{897530DE-F2D5-4636-B3DF-B1C31C69E865}" destId="{4749B852-193A-48E9-B740-FE8EE6F7A21B}" srcOrd="1" destOrd="0" presId="urn:microsoft.com/office/officeart/2005/8/layout/orgChart1"/>
    <dgm:cxn modelId="{4E533112-7A86-43B8-B317-AC1CB58A1DEA}" type="presParOf" srcId="{F94CF53E-2DA5-48A5-8CB6-7CACA2292751}" destId="{25824C13-D8BD-4EC4-B945-28D031575507}" srcOrd="1" destOrd="0" presId="urn:microsoft.com/office/officeart/2005/8/layout/orgChart1"/>
    <dgm:cxn modelId="{216E4259-D894-43BA-91C2-9401B43A0366}" type="presParOf" srcId="{F94CF53E-2DA5-48A5-8CB6-7CACA2292751}" destId="{D371AB70-93C9-4A5E-B8A3-711217B14555}" srcOrd="2" destOrd="0" presId="urn:microsoft.com/office/officeart/2005/8/layout/orgChart1"/>
    <dgm:cxn modelId="{84DF2DF9-620E-45B0-909B-D043070F36B6}" type="presParOf" srcId="{D371AB70-93C9-4A5E-B8A3-711217B14555}" destId="{5DC43D86-2425-4DEC-8232-C9D12C295213}" srcOrd="0" destOrd="0" presId="urn:microsoft.com/office/officeart/2005/8/layout/orgChart1"/>
    <dgm:cxn modelId="{18D78098-5A62-445D-A086-77546C347234}" type="presParOf" srcId="{D371AB70-93C9-4A5E-B8A3-711217B14555}" destId="{5ADE3D65-0055-4C65-B3E2-460417F87FB1}" srcOrd="1" destOrd="0" presId="urn:microsoft.com/office/officeart/2005/8/layout/orgChart1"/>
    <dgm:cxn modelId="{D034E363-5555-47F8-8C19-78A505B750A9}" type="presParOf" srcId="{5ADE3D65-0055-4C65-B3E2-460417F87FB1}" destId="{703F3B69-2FEA-448A-943E-F6B13856D040}" srcOrd="0" destOrd="0" presId="urn:microsoft.com/office/officeart/2005/8/layout/orgChart1"/>
    <dgm:cxn modelId="{363DEF9A-A47E-49BD-B70E-32831540948A}" type="presParOf" srcId="{703F3B69-2FEA-448A-943E-F6B13856D040}" destId="{AB2391BB-A72B-4ACB-9C73-92CE1AFEF016}" srcOrd="0" destOrd="0" presId="urn:microsoft.com/office/officeart/2005/8/layout/orgChart1"/>
    <dgm:cxn modelId="{5A21F0F3-3754-4D3D-B399-7E5BEDF91FC8}" type="presParOf" srcId="{703F3B69-2FEA-448A-943E-F6B13856D040}" destId="{B3C11E30-E87C-4007-A94D-056A33161FA4}" srcOrd="1" destOrd="0" presId="urn:microsoft.com/office/officeart/2005/8/layout/orgChart1"/>
    <dgm:cxn modelId="{41B9CDAD-9040-44A3-978E-FB163C392750}" type="presParOf" srcId="{5ADE3D65-0055-4C65-B3E2-460417F87FB1}" destId="{76FBCB2D-AAFB-4789-ACF2-CDB72A0DA28A}" srcOrd="1" destOrd="0" presId="urn:microsoft.com/office/officeart/2005/8/layout/orgChart1"/>
    <dgm:cxn modelId="{A78E77BC-C75B-4F0A-BF97-50B3DFBD960C}" type="presParOf" srcId="{5ADE3D65-0055-4C65-B3E2-460417F87FB1}" destId="{A10924C8-30A2-417B-8A65-54784496B502}" srcOrd="2" destOrd="0" presId="urn:microsoft.com/office/officeart/2005/8/layout/orgChart1"/>
    <dgm:cxn modelId="{AA378D25-AAE8-4658-BACF-C7C47D79D9E5}" type="presParOf" srcId="{D371AB70-93C9-4A5E-B8A3-711217B14555}" destId="{8558EA4C-51B4-49D9-B84C-C70FDA70C8F7}" srcOrd="2" destOrd="0" presId="urn:microsoft.com/office/officeart/2005/8/layout/orgChart1"/>
    <dgm:cxn modelId="{99EAC867-D7F8-43CC-B244-13BB75DE49A8}" type="presParOf" srcId="{D371AB70-93C9-4A5E-B8A3-711217B14555}" destId="{0C092D64-2E3A-459E-AE47-68EDF6025727}" srcOrd="3" destOrd="0" presId="urn:microsoft.com/office/officeart/2005/8/layout/orgChart1"/>
    <dgm:cxn modelId="{8E6690F4-8FA9-4D15-A10A-0656713BE890}" type="presParOf" srcId="{0C092D64-2E3A-459E-AE47-68EDF6025727}" destId="{EA4C4EC0-5A44-479C-8005-2B6D58C8DD97}" srcOrd="0" destOrd="0" presId="urn:microsoft.com/office/officeart/2005/8/layout/orgChart1"/>
    <dgm:cxn modelId="{D8789BE3-125E-443C-AC1B-CFD820262A54}" type="presParOf" srcId="{EA4C4EC0-5A44-479C-8005-2B6D58C8DD97}" destId="{09D0C4E9-DE57-4EFF-986C-47735A6E7DF0}" srcOrd="0" destOrd="0" presId="urn:microsoft.com/office/officeart/2005/8/layout/orgChart1"/>
    <dgm:cxn modelId="{AC1CB74C-6AD1-41D3-980C-50F18B9D448F}" type="presParOf" srcId="{EA4C4EC0-5A44-479C-8005-2B6D58C8DD97}" destId="{27E267D5-E0A7-49C7-9068-418F71345BB6}" srcOrd="1" destOrd="0" presId="urn:microsoft.com/office/officeart/2005/8/layout/orgChart1"/>
    <dgm:cxn modelId="{25AF963F-E3FC-49E9-9953-CB257398D4D3}" type="presParOf" srcId="{0C092D64-2E3A-459E-AE47-68EDF6025727}" destId="{404CA56C-ACAE-4696-A881-967F0A086380}" srcOrd="1" destOrd="0" presId="urn:microsoft.com/office/officeart/2005/8/layout/orgChart1"/>
    <dgm:cxn modelId="{1E954D8A-FD8F-4127-94F4-F7E0DACE4AEC}" type="presParOf" srcId="{0C092D64-2E3A-459E-AE47-68EDF6025727}" destId="{2F86185B-50C8-4598-BBF3-7BDB5F2EC5D4}" srcOrd="2" destOrd="0" presId="urn:microsoft.com/office/officeart/2005/8/layout/orgChart1"/>
  </dgm:cxnLst>
  <dgm:bg>
    <a:solidFill>
      <a:schemeClr val="bg2">
        <a:lumMod val="50000"/>
      </a:schemeClr>
    </a:solidFill>
  </dgm:bg>
  <dgm:whole>
    <a:ln w="38100">
      <a:solidFill>
        <a:srgbClr val="FFFF00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8EA4C-51B4-49D9-B84C-C70FDA70C8F7}">
      <dsp:nvSpPr>
        <dsp:cNvPr id="0" name=""/>
        <dsp:cNvSpPr/>
      </dsp:nvSpPr>
      <dsp:spPr>
        <a:xfrm>
          <a:off x="3958872" y="1661435"/>
          <a:ext cx="117843" cy="516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267"/>
              </a:lnTo>
              <a:lnTo>
                <a:pt x="117843" y="51626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43D86-2425-4DEC-8232-C9D12C295213}">
      <dsp:nvSpPr>
        <dsp:cNvPr id="0" name=""/>
        <dsp:cNvSpPr/>
      </dsp:nvSpPr>
      <dsp:spPr>
        <a:xfrm>
          <a:off x="3841028" y="1661435"/>
          <a:ext cx="117843" cy="516267"/>
        </a:xfrm>
        <a:custGeom>
          <a:avLst/>
          <a:gdLst/>
          <a:ahLst/>
          <a:cxnLst/>
          <a:rect l="0" t="0" r="0" b="0"/>
          <a:pathLst>
            <a:path>
              <a:moveTo>
                <a:pt x="117843" y="0"/>
              </a:moveTo>
              <a:lnTo>
                <a:pt x="117843" y="516267"/>
              </a:lnTo>
              <a:lnTo>
                <a:pt x="0" y="51626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32BE3-77C3-470F-9BE1-6B274A633CE9}">
      <dsp:nvSpPr>
        <dsp:cNvPr id="0" name=""/>
        <dsp:cNvSpPr/>
      </dsp:nvSpPr>
      <dsp:spPr>
        <a:xfrm>
          <a:off x="2564018" y="875614"/>
          <a:ext cx="833693" cy="505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5240"/>
              </a:lnTo>
              <a:lnTo>
                <a:pt x="833693" y="50524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01C0A-EDA1-4CA7-ACA0-55FD40311540}">
      <dsp:nvSpPr>
        <dsp:cNvPr id="0" name=""/>
        <dsp:cNvSpPr/>
      </dsp:nvSpPr>
      <dsp:spPr>
        <a:xfrm>
          <a:off x="1242855" y="1661435"/>
          <a:ext cx="117843" cy="516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267"/>
              </a:lnTo>
              <a:lnTo>
                <a:pt x="117843" y="51626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31135-D159-42FF-A5F9-864596375790}">
      <dsp:nvSpPr>
        <dsp:cNvPr id="0" name=""/>
        <dsp:cNvSpPr/>
      </dsp:nvSpPr>
      <dsp:spPr>
        <a:xfrm>
          <a:off x="1125011" y="1661435"/>
          <a:ext cx="117843" cy="516267"/>
        </a:xfrm>
        <a:custGeom>
          <a:avLst/>
          <a:gdLst/>
          <a:ahLst/>
          <a:cxnLst/>
          <a:rect l="0" t="0" r="0" b="0"/>
          <a:pathLst>
            <a:path>
              <a:moveTo>
                <a:pt x="117843" y="0"/>
              </a:moveTo>
              <a:lnTo>
                <a:pt x="117843" y="516267"/>
              </a:lnTo>
              <a:lnTo>
                <a:pt x="0" y="51626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F91E1-9548-4B3C-83D9-66B901DF5F38}">
      <dsp:nvSpPr>
        <dsp:cNvPr id="0" name=""/>
        <dsp:cNvSpPr/>
      </dsp:nvSpPr>
      <dsp:spPr>
        <a:xfrm>
          <a:off x="1804016" y="875614"/>
          <a:ext cx="760002" cy="505240"/>
        </a:xfrm>
        <a:custGeom>
          <a:avLst/>
          <a:gdLst/>
          <a:ahLst/>
          <a:cxnLst/>
          <a:rect l="0" t="0" r="0" b="0"/>
          <a:pathLst>
            <a:path>
              <a:moveTo>
                <a:pt x="760002" y="0"/>
              </a:moveTo>
              <a:lnTo>
                <a:pt x="760002" y="505240"/>
              </a:lnTo>
              <a:lnTo>
                <a:pt x="0" y="50524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A9FBF-870B-44AE-BEA6-36E564D28457}">
      <dsp:nvSpPr>
        <dsp:cNvPr id="0" name=""/>
        <dsp:cNvSpPr/>
      </dsp:nvSpPr>
      <dsp:spPr>
        <a:xfrm>
          <a:off x="2002857" y="314454"/>
          <a:ext cx="1122321" cy="5611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Geography</a:t>
          </a:r>
          <a:endParaRPr lang="en-US" sz="1700" kern="1200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sp:txBody>
      <dsp:txXfrm>
        <a:off x="2002857" y="314454"/>
        <a:ext cx="1122321" cy="561160"/>
      </dsp:txXfrm>
    </dsp:sp>
    <dsp:sp modelId="{5283E519-AD5C-46EF-8D1A-2F16FA27966B}">
      <dsp:nvSpPr>
        <dsp:cNvPr id="0" name=""/>
        <dsp:cNvSpPr/>
      </dsp:nvSpPr>
      <dsp:spPr>
        <a:xfrm>
          <a:off x="681694" y="1100275"/>
          <a:ext cx="1122321" cy="5611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Eastern Hemisphere</a:t>
          </a:r>
          <a:endParaRPr lang="en-US" sz="1700" kern="1200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sp:txBody>
      <dsp:txXfrm>
        <a:off x="681694" y="1100275"/>
        <a:ext cx="1122321" cy="561160"/>
      </dsp:txXfrm>
    </dsp:sp>
    <dsp:sp modelId="{702AD283-9195-494F-97ED-FAAED2F535F3}">
      <dsp:nvSpPr>
        <dsp:cNvPr id="0" name=""/>
        <dsp:cNvSpPr/>
      </dsp:nvSpPr>
      <dsp:spPr>
        <a:xfrm>
          <a:off x="2690" y="1897123"/>
          <a:ext cx="1122321" cy="5611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North America</a:t>
          </a:r>
          <a:endParaRPr lang="en-US" sz="1700" kern="1200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sp:txBody>
      <dsp:txXfrm>
        <a:off x="2690" y="1897123"/>
        <a:ext cx="1122321" cy="561160"/>
      </dsp:txXfrm>
    </dsp:sp>
    <dsp:sp modelId="{1684897D-EA3C-4441-8054-BADA1300075A}">
      <dsp:nvSpPr>
        <dsp:cNvPr id="0" name=""/>
        <dsp:cNvSpPr/>
      </dsp:nvSpPr>
      <dsp:spPr>
        <a:xfrm>
          <a:off x="1360699" y="1897123"/>
          <a:ext cx="1122321" cy="5611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South America</a:t>
          </a:r>
          <a:endParaRPr lang="en-US" sz="1700" kern="1200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sp:txBody>
      <dsp:txXfrm>
        <a:off x="1360699" y="1897123"/>
        <a:ext cx="1122321" cy="561160"/>
      </dsp:txXfrm>
    </dsp:sp>
    <dsp:sp modelId="{6DB1B0C2-ABD1-4A35-80B4-F298D36D3AE1}">
      <dsp:nvSpPr>
        <dsp:cNvPr id="0" name=""/>
        <dsp:cNvSpPr/>
      </dsp:nvSpPr>
      <dsp:spPr>
        <a:xfrm>
          <a:off x="3397711" y="1100275"/>
          <a:ext cx="1122321" cy="5611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Western Hemisphere</a:t>
          </a:r>
          <a:endParaRPr lang="en-US" sz="1700" kern="1200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sp:txBody>
      <dsp:txXfrm>
        <a:off x="3397711" y="1100275"/>
        <a:ext cx="1122321" cy="561160"/>
      </dsp:txXfrm>
    </dsp:sp>
    <dsp:sp modelId="{AB2391BB-A72B-4ACB-9C73-92CE1AFEF016}">
      <dsp:nvSpPr>
        <dsp:cNvPr id="0" name=""/>
        <dsp:cNvSpPr/>
      </dsp:nvSpPr>
      <dsp:spPr>
        <a:xfrm>
          <a:off x="2718707" y="1897123"/>
          <a:ext cx="1122321" cy="5611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Asia</a:t>
          </a:r>
          <a:endParaRPr lang="en-US" sz="1700" kern="1200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sp:txBody>
      <dsp:txXfrm>
        <a:off x="2718707" y="1897123"/>
        <a:ext cx="1122321" cy="561160"/>
      </dsp:txXfrm>
    </dsp:sp>
    <dsp:sp modelId="{09D0C4E9-DE57-4EFF-986C-47735A6E7DF0}">
      <dsp:nvSpPr>
        <dsp:cNvPr id="0" name=""/>
        <dsp:cNvSpPr/>
      </dsp:nvSpPr>
      <dsp:spPr>
        <a:xfrm>
          <a:off x="4076716" y="1897123"/>
          <a:ext cx="1122321" cy="5611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n w="12700"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rPr>
            <a:t>Europe</a:t>
          </a:r>
          <a:endParaRPr lang="en-US" sz="1700" kern="1200" dirty="0">
            <a:ln w="12700">
              <a:solidFill>
                <a:schemeClr val="accent1">
                  <a:shade val="50000"/>
                </a:schemeClr>
              </a:solidFill>
            </a:ln>
            <a:solidFill>
              <a:schemeClr val="tx1"/>
            </a:solidFill>
          </a:endParaRPr>
        </a:p>
      </dsp:txBody>
      <dsp:txXfrm>
        <a:off x="4076716" y="1897123"/>
        <a:ext cx="1122321" cy="561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CE6BC-0DFB-4898-967B-84D96E798527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A091A-D78A-4EF0-9538-2E503D79682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78056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60733" y="302167"/>
            <a:ext cx="9144000" cy="106536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TYPES OF PETS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6A8B-64D6-421E-AF67-A199689D4B00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38401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5958-A492-41C2-A6ED-F0E5E4157CD6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90575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7564" y="387966"/>
            <a:ext cx="6161516" cy="893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64E9-D913-4314-A01E-8142A11E135B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0017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2EA7-DA4C-4B72-A725-4EC938C4AEB3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0850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5A7-3FC6-421B-A750-1C6F14DF152A}" type="datetime1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74351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1765-C751-45F6-9F98-A655B20930FB}" type="datetime1">
              <a:rPr lang="en-SG" smtClean="0"/>
              <a:t>12/12/2018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58779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6D96-ED76-436C-8770-DD044D4E3A67}" type="datetime1">
              <a:rPr lang="en-SG" smtClean="0"/>
              <a:t>12/12/2018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68359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F316-EEB0-4987-B023-459BE3D6B1F7}" type="datetime1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93149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197C-FF12-4A0C-9271-5E5DC7EBEDAE}" type="datetime1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6913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FA9E-DF5C-4BC7-A1BE-1AA21BCF4FAC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04618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17564" y="213646"/>
            <a:ext cx="6118788" cy="10680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TYPES OF PETS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799D1-7DDD-49ED-BDC5-6FD43E05A035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9225" y="83484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3A6C410-26D2-4DDA-B612-94780B89F846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287374"/>
            <a:ext cx="12192000" cy="9198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 userDrawn="1"/>
        </p:nvSpPr>
        <p:spPr>
          <a:xfrm>
            <a:off x="10398007" y="5961144"/>
            <a:ext cx="692209" cy="606751"/>
          </a:xfrm>
          <a:prstGeom prst="actionButtonForwardNex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effectLst/>
            </a:endParaRPr>
          </a:p>
        </p:txBody>
      </p:sp>
      <p:sp>
        <p:nvSpPr>
          <p:cNvPr id="11" name="Action Button: Home 10">
            <a:hlinkClick r:id="" action="ppaction://hlinkshowjump?jump=firstslide" highlightClick="1"/>
          </p:cNvPr>
          <p:cNvSpPr/>
          <p:nvPr userDrawn="1"/>
        </p:nvSpPr>
        <p:spPr>
          <a:xfrm>
            <a:off x="9705798" y="5965418"/>
            <a:ext cx="692209" cy="606751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effectLst/>
            </a:endParaRPr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 userDrawn="1"/>
        </p:nvSpPr>
        <p:spPr>
          <a:xfrm>
            <a:off x="9023916" y="5961144"/>
            <a:ext cx="681882" cy="606751"/>
          </a:xfrm>
          <a:prstGeom prst="actionButtonBackPrevio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effectLst/>
            </a:endParaRPr>
          </a:p>
        </p:txBody>
      </p:sp>
      <p:sp>
        <p:nvSpPr>
          <p:cNvPr id="12" name="Action Button: Beginning 11">
            <a:hlinkClick r:id="" action="ppaction://hlinkshowjump?jump=firstslide" highlightClick="1"/>
          </p:cNvPr>
          <p:cNvSpPr/>
          <p:nvPr userDrawn="1"/>
        </p:nvSpPr>
        <p:spPr>
          <a:xfrm>
            <a:off x="8331706" y="5961144"/>
            <a:ext cx="692209" cy="606751"/>
          </a:xfrm>
          <a:prstGeom prst="actionButtonBeginning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effectLst/>
            </a:endParaRPr>
          </a:p>
        </p:txBody>
      </p:sp>
      <p:sp>
        <p:nvSpPr>
          <p:cNvPr id="13" name="Action Button: End 12">
            <a:hlinkClick r:id="" action="ppaction://hlinkshowjump?jump=lastslide" highlightClick="1"/>
          </p:cNvPr>
          <p:cNvSpPr/>
          <p:nvPr userDrawn="1"/>
        </p:nvSpPr>
        <p:spPr>
          <a:xfrm>
            <a:off x="11090216" y="5961144"/>
            <a:ext cx="692209" cy="606751"/>
          </a:xfrm>
          <a:prstGeom prst="actionButtonE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effectLst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78" y="260171"/>
            <a:ext cx="2040409" cy="1514475"/>
          </a:xfrm>
          <a:prstGeom prst="rect">
            <a:avLst/>
          </a:prstGeom>
          <a:ln w="127000" cap="sq">
            <a:solidFill>
              <a:srgbClr val="FFFF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96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b="1" kern="1200" baseline="0">
          <a:solidFill>
            <a:srgbClr val="FFFF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 Demi" panose="020E0802020502020306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180th_meridian" TargetMode="External"/><Relationship Id="rId13" Type="http://schemas.openxmlformats.org/officeDocument/2006/relationships/hyperlink" Target="https://en.wikipedia.org/wiki/Australia_(continent)" TargetMode="External"/><Relationship Id="rId18" Type="http://schemas.openxmlformats.org/officeDocument/2006/relationships/hyperlink" Target="https://en.wikipedia.org/wiki/Geopolitics" TargetMode="External"/><Relationship Id="rId3" Type="http://schemas.openxmlformats.org/officeDocument/2006/relationships/hyperlink" Target="https://en.wikipedia.org/wiki/Earth" TargetMode="External"/><Relationship Id="rId7" Type="http://schemas.openxmlformats.org/officeDocument/2006/relationships/hyperlink" Target="https://en.wikipedia.org/wiki/United_Kingdom" TargetMode="External"/><Relationship Id="rId12" Type="http://schemas.openxmlformats.org/officeDocument/2006/relationships/hyperlink" Target="https://en.wikipedia.org/wiki/Eurasia" TargetMode="External"/><Relationship Id="rId17" Type="http://schemas.openxmlformats.org/officeDocument/2006/relationships/hyperlink" Target="https://en.wikipedia.org/wiki/Cultural_geography" TargetMode="External"/><Relationship Id="rId2" Type="http://schemas.openxmlformats.org/officeDocument/2006/relationships/hyperlink" Target="https://en.wikipedia.org/wiki/Geography" TargetMode="External"/><Relationship Id="rId16" Type="http://schemas.openxmlformats.org/officeDocument/2006/relationships/hyperlink" Target="https://en.wikipedia.org/wiki/South_America" TargetMode="Externa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London" TargetMode="External"/><Relationship Id="rId11" Type="http://schemas.openxmlformats.org/officeDocument/2006/relationships/hyperlink" Target="https://en.wikipedia.org/wiki/Africa" TargetMode="External"/><Relationship Id="rId5" Type="http://schemas.openxmlformats.org/officeDocument/2006/relationships/hyperlink" Target="https://en.wikipedia.org/wiki/Greenwich" TargetMode="External"/><Relationship Id="rId15" Type="http://schemas.openxmlformats.org/officeDocument/2006/relationships/hyperlink" Target="https://en.wikipedia.org/wiki/North_America" TargetMode="External"/><Relationship Id="rId10" Type="http://schemas.openxmlformats.org/officeDocument/2006/relationships/hyperlink" Target="https://en.wikipedia.org/wiki/Afro-Eurasia" TargetMode="External"/><Relationship Id="rId19" Type="http://schemas.openxmlformats.org/officeDocument/2006/relationships/hyperlink" Target="https://en.wikipedia.org/wiki/Old_World" TargetMode="External"/><Relationship Id="rId4" Type="http://schemas.openxmlformats.org/officeDocument/2006/relationships/hyperlink" Target="https://en.wikipedia.org/wiki/Prime_meridian_(Greenwich)" TargetMode="External"/><Relationship Id="rId9" Type="http://schemas.openxmlformats.org/officeDocument/2006/relationships/hyperlink" Target="https://en.wikipedia.org/wiki/Pacific_Ocean" TargetMode="External"/><Relationship Id="rId14" Type="http://schemas.openxmlformats.org/officeDocument/2006/relationships/hyperlink" Target="https://en.wikipedia.org/wiki/Western_Hemispher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Europe" TargetMode="External"/><Relationship Id="rId13" Type="http://schemas.openxmlformats.org/officeDocument/2006/relationships/hyperlink" Target="https://en.wikipedia.org/wiki/First_civilization" TargetMode="External"/><Relationship Id="rId3" Type="http://schemas.openxmlformats.org/officeDocument/2006/relationships/hyperlink" Target="https://en.wikipedia.org/wiki/Continent" TargetMode="External"/><Relationship Id="rId7" Type="http://schemas.openxmlformats.org/officeDocument/2006/relationships/hyperlink" Target="https://en.wikipedia.org/wiki/Eurasia" TargetMode="External"/><Relationship Id="rId12" Type="http://schemas.openxmlformats.org/officeDocument/2006/relationships/hyperlink" Target="https://en.wikipedia.org/wiki/Asia#cite_note-4" TargetMode="External"/><Relationship Id="rId2" Type="http://schemas.openxmlformats.org/officeDocument/2006/relationships/hyperlink" Target="https://en.wikipedia.org/wiki/Earth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Hemisphere_of_the_Earth" TargetMode="External"/><Relationship Id="rId11" Type="http://schemas.openxmlformats.org/officeDocument/2006/relationships/hyperlink" Target="https://en.wikipedia.org/wiki/Human_population" TargetMode="External"/><Relationship Id="rId5" Type="http://schemas.openxmlformats.org/officeDocument/2006/relationships/hyperlink" Target="https://en.wikipedia.org/wiki/Northern_Hemisphere" TargetMode="External"/><Relationship Id="rId10" Type="http://schemas.openxmlformats.org/officeDocument/2006/relationships/hyperlink" Target="https://en.wikipedia.org/wiki/Africa" TargetMode="External"/><Relationship Id="rId4" Type="http://schemas.openxmlformats.org/officeDocument/2006/relationships/hyperlink" Target="https://en.wikipedia.org/wiki/Eastern_Hemisphere" TargetMode="External"/><Relationship Id="rId9" Type="http://schemas.openxmlformats.org/officeDocument/2006/relationships/hyperlink" Target="https://en.wikipedia.org/wiki/Afro-Eurasia" TargetMode="External"/><Relationship Id="rId1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editerranean_Sea" TargetMode="External"/><Relationship Id="rId13" Type="http://schemas.openxmlformats.org/officeDocument/2006/relationships/hyperlink" Target="https://en.wikipedia.org/wiki/World_population" TargetMode="External"/><Relationship Id="rId18" Type="http://schemas.openxmlformats.org/officeDocument/2006/relationships/image" Target="../media/image4.jpeg"/><Relationship Id="rId3" Type="http://schemas.openxmlformats.org/officeDocument/2006/relationships/hyperlink" Target="https://en.wikipedia.org/wiki/Continent" TargetMode="External"/><Relationship Id="rId7" Type="http://schemas.openxmlformats.org/officeDocument/2006/relationships/hyperlink" Target="https://en.wikipedia.org/wiki/Atlantic_Ocean" TargetMode="External"/><Relationship Id="rId12" Type="http://schemas.openxmlformats.org/officeDocument/2006/relationships/hyperlink" Target="https://en.wikipedia.org/wiki/Demographics_of_Europe" TargetMode="External"/><Relationship Id="rId17" Type="http://schemas.openxmlformats.org/officeDocument/2006/relationships/hyperlink" Target="https://en.wikipedia.org/wiki/North_America" TargetMode="External"/><Relationship Id="rId2" Type="http://schemas.openxmlformats.org/officeDocument/2006/relationships/slideLayout" Target="../slideLayouts/slideLayout1.xml"/><Relationship Id="rId16" Type="http://schemas.openxmlformats.org/officeDocument/2006/relationships/hyperlink" Target="https://en.wikipedia.org/wiki/Latitudes" TargetMode="External"/><Relationship Id="rId1" Type="http://schemas.openxmlformats.org/officeDocument/2006/relationships/video" Target="https://www.youtube.com/embed/nCPm76DWxso" TargetMode="External"/><Relationship Id="rId6" Type="http://schemas.openxmlformats.org/officeDocument/2006/relationships/hyperlink" Target="https://en.wikipedia.org/wiki/Arctic_Ocean" TargetMode="External"/><Relationship Id="rId11" Type="http://schemas.openxmlformats.org/officeDocument/2006/relationships/hyperlink" Target="https://en.wikipedia.org/wiki/Russian_Federation" TargetMode="External"/><Relationship Id="rId5" Type="http://schemas.openxmlformats.org/officeDocument/2006/relationships/hyperlink" Target="https://en.wikipedia.org/wiki/Eastern_Hemisphere" TargetMode="External"/><Relationship Id="rId15" Type="http://schemas.openxmlformats.org/officeDocument/2006/relationships/hyperlink" Target="https://en.wikipedia.org/wiki/European_climate" TargetMode="External"/><Relationship Id="rId10" Type="http://schemas.openxmlformats.org/officeDocument/2006/relationships/hyperlink" Target="https://en.wikipedia.org/wiki/List_of_sovereign_states_and_dependent_territories_in_Europe" TargetMode="External"/><Relationship Id="rId19" Type="http://schemas.openxmlformats.org/officeDocument/2006/relationships/image" Target="../media/image5.png"/><Relationship Id="rId4" Type="http://schemas.openxmlformats.org/officeDocument/2006/relationships/hyperlink" Target="https://en.wikipedia.org/wiki/Northern_Hemisphere" TargetMode="External"/><Relationship Id="rId9" Type="http://schemas.openxmlformats.org/officeDocument/2006/relationships/hyperlink" Target="https://en.wikipedia.org/wiki/Eurasia" TargetMode="External"/><Relationship Id="rId14" Type="http://schemas.openxmlformats.org/officeDocument/2006/relationships/hyperlink" Target="https://en.wikipedia.org/wiki/Europe#cite_note-UN_WPP-1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reenwich" TargetMode="External"/><Relationship Id="rId13" Type="http://schemas.openxmlformats.org/officeDocument/2006/relationships/hyperlink" Target="https://en.wikipedia.org/wiki/Eastern_Hemisphere" TargetMode="External"/><Relationship Id="rId18" Type="http://schemas.openxmlformats.org/officeDocument/2006/relationships/hyperlink" Target="https://en.wikipedia.org/wiki/Russia" TargetMode="External"/><Relationship Id="rId3" Type="http://schemas.openxmlformats.org/officeDocument/2006/relationships/hyperlink" Target="https://en.wikipedia.org/wiki/Western_Hemisphere#cite_note-:0-1" TargetMode="External"/><Relationship Id="rId21" Type="http://schemas.openxmlformats.org/officeDocument/2006/relationships/hyperlink" Target="https://en.wikipedia.org/wiki/Aleutian_Islands" TargetMode="External"/><Relationship Id="rId7" Type="http://schemas.openxmlformats.org/officeDocument/2006/relationships/hyperlink" Target="https://en.wikipedia.org/wiki/Prime_meridian" TargetMode="External"/><Relationship Id="rId12" Type="http://schemas.openxmlformats.org/officeDocument/2006/relationships/hyperlink" Target="https://en.wikipedia.org/wiki/180th_meridian" TargetMode="External"/><Relationship Id="rId17" Type="http://schemas.openxmlformats.org/officeDocument/2006/relationships/hyperlink" Target="https://en.wikipedia.org/wiki/Siberia" TargetMode="External"/><Relationship Id="rId2" Type="http://schemas.openxmlformats.org/officeDocument/2006/relationships/hyperlink" Target="https://en.wikipedia.org/wiki/Geography" TargetMode="External"/><Relationship Id="rId16" Type="http://schemas.openxmlformats.org/officeDocument/2006/relationships/hyperlink" Target="https://en.wikipedia.org/wiki/Africa" TargetMode="External"/><Relationship Id="rId20" Type="http://schemas.openxmlformats.org/officeDocument/2006/relationships/hyperlink" Target="https://en.wikipedia.org/wiki/Antarctic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West" TargetMode="External"/><Relationship Id="rId11" Type="http://schemas.openxmlformats.org/officeDocument/2006/relationships/hyperlink" Target="https://en.wikipedia.org/wiki/East" TargetMode="External"/><Relationship Id="rId5" Type="http://schemas.openxmlformats.org/officeDocument/2006/relationships/hyperlink" Target="https://en.wikipedia.org/wiki/Earth" TargetMode="External"/><Relationship Id="rId15" Type="http://schemas.openxmlformats.org/officeDocument/2006/relationships/hyperlink" Target="https://en.wikipedia.org/wiki/Eurasia" TargetMode="External"/><Relationship Id="rId23" Type="http://schemas.openxmlformats.org/officeDocument/2006/relationships/image" Target="../media/image2.jpeg"/><Relationship Id="rId10" Type="http://schemas.openxmlformats.org/officeDocument/2006/relationships/hyperlink" Target="https://en.wikipedia.org/wiki/United_Kingdom" TargetMode="External"/><Relationship Id="rId19" Type="http://schemas.openxmlformats.org/officeDocument/2006/relationships/hyperlink" Target="https://en.wikipedia.org/wiki/Oceania" TargetMode="External"/><Relationship Id="rId4" Type="http://schemas.openxmlformats.org/officeDocument/2006/relationships/hyperlink" Target="https://en.wikipedia.org/wiki/Western_Hemisphere#cite_note-2" TargetMode="External"/><Relationship Id="rId9" Type="http://schemas.openxmlformats.org/officeDocument/2006/relationships/hyperlink" Target="https://en.wikipedia.org/wiki/London" TargetMode="External"/><Relationship Id="rId14" Type="http://schemas.openxmlformats.org/officeDocument/2006/relationships/hyperlink" Target="https://en.wikipedia.org/wiki/Americas" TargetMode="External"/><Relationship Id="rId22" Type="http://schemas.openxmlformats.org/officeDocument/2006/relationships/hyperlink" Target="https://en.wikipedia.org/wiki/Alaska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North_America#cite_note-britannica-northamerica-4" TargetMode="External"/><Relationship Id="rId13" Type="http://schemas.openxmlformats.org/officeDocument/2006/relationships/hyperlink" Target="https://en.wikipedia.org/wiki/South_America" TargetMode="External"/><Relationship Id="rId18" Type="http://schemas.openxmlformats.org/officeDocument/2006/relationships/hyperlink" Target="https://en.wikipedia.org/wiki/North_America#cite_note-6" TargetMode="External"/><Relationship Id="rId3" Type="http://schemas.openxmlformats.org/officeDocument/2006/relationships/hyperlink" Target="https://en.wikipedia.org/wiki/Continent" TargetMode="External"/><Relationship Id="rId21" Type="http://schemas.openxmlformats.org/officeDocument/2006/relationships/hyperlink" Target="https://en.wikipedia.org/wiki/North_America#cite_note-7" TargetMode="External"/><Relationship Id="rId7" Type="http://schemas.openxmlformats.org/officeDocument/2006/relationships/hyperlink" Target="https://en.wikipedia.org/wiki/Americas" TargetMode="External"/><Relationship Id="rId12" Type="http://schemas.openxmlformats.org/officeDocument/2006/relationships/hyperlink" Target="https://en.wikipedia.org/wiki/Pacific_Ocean" TargetMode="External"/><Relationship Id="rId17" Type="http://schemas.openxmlformats.org/officeDocument/2006/relationships/hyperlink" Target="https://en.wikipedia.org/wiki/Africa" TargetMode="External"/><Relationship Id="rId25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6" Type="http://schemas.openxmlformats.org/officeDocument/2006/relationships/hyperlink" Target="https://en.wikipedia.org/wiki/Asia" TargetMode="External"/><Relationship Id="rId20" Type="http://schemas.openxmlformats.org/officeDocument/2006/relationships/hyperlink" Target="https://en.wikipedia.org/wiki/Europe" TargetMode="External"/><Relationship Id="rId1" Type="http://schemas.openxmlformats.org/officeDocument/2006/relationships/video" Target="https://www.youtube.com/embed/eCP1gGQaD4o" TargetMode="External"/><Relationship Id="rId6" Type="http://schemas.openxmlformats.org/officeDocument/2006/relationships/hyperlink" Target="https://en.wikipedia.org/wiki/Subcontinent" TargetMode="External"/><Relationship Id="rId11" Type="http://schemas.openxmlformats.org/officeDocument/2006/relationships/hyperlink" Target="https://en.wikipedia.org/wiki/Atlantic_Ocean" TargetMode="External"/><Relationship Id="rId24" Type="http://schemas.openxmlformats.org/officeDocument/2006/relationships/image" Target="../media/image6.jpg"/><Relationship Id="rId5" Type="http://schemas.openxmlformats.org/officeDocument/2006/relationships/hyperlink" Target="https://en.wikipedia.org/wiki/Western_Hemisphere" TargetMode="External"/><Relationship Id="rId15" Type="http://schemas.openxmlformats.org/officeDocument/2006/relationships/hyperlink" Target="https://en.wikipedia.org/wiki/Earth" TargetMode="External"/><Relationship Id="rId23" Type="http://schemas.openxmlformats.org/officeDocument/2006/relationships/hyperlink" Target="https://en.wikipedia.org/wiki/Caribbean" TargetMode="External"/><Relationship Id="rId10" Type="http://schemas.openxmlformats.org/officeDocument/2006/relationships/hyperlink" Target="https://en.wikipedia.org/wiki/Arctic_Ocean" TargetMode="External"/><Relationship Id="rId19" Type="http://schemas.openxmlformats.org/officeDocument/2006/relationships/hyperlink" Target="https://en.wikipedia.org/wiki/List_of_continents_by_population" TargetMode="External"/><Relationship Id="rId4" Type="http://schemas.openxmlformats.org/officeDocument/2006/relationships/hyperlink" Target="https://en.wikipedia.org/wiki/Northern_Hemisphere" TargetMode="External"/><Relationship Id="rId9" Type="http://schemas.openxmlformats.org/officeDocument/2006/relationships/hyperlink" Target="https://en.wikipedia.org/wiki/North_America#cite_note-5" TargetMode="External"/><Relationship Id="rId14" Type="http://schemas.openxmlformats.org/officeDocument/2006/relationships/hyperlink" Target="https://en.wikipedia.org/wiki/Caribbean_Sea" TargetMode="External"/><Relationship Id="rId22" Type="http://schemas.openxmlformats.org/officeDocument/2006/relationships/hyperlink" Target="https://en.wikipedia.org/wiki/List_of_sovereign_states_and_dependent_territories_in_North_America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outh_America#cite_note-britannica-southamerica-5" TargetMode="External"/><Relationship Id="rId3" Type="http://schemas.openxmlformats.org/officeDocument/2006/relationships/hyperlink" Target="https://en.wikipedia.org/wiki/Western_Hemisphere" TargetMode="External"/><Relationship Id="rId7" Type="http://schemas.openxmlformats.org/officeDocument/2006/relationships/hyperlink" Target="https://en.wikipedia.org/wiki/Americas" TargetMode="External"/><Relationship Id="rId12" Type="http://schemas.openxmlformats.org/officeDocument/2006/relationships/image" Target="../media/image7.jpg"/><Relationship Id="rId2" Type="http://schemas.openxmlformats.org/officeDocument/2006/relationships/hyperlink" Target="https://en.wikipedia.org/wiki/Continen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Subcontinent" TargetMode="External"/><Relationship Id="rId11" Type="http://schemas.openxmlformats.org/officeDocument/2006/relationships/hyperlink" Target="https://en.wikipedia.org/wiki/Southern_Cone" TargetMode="External"/><Relationship Id="rId5" Type="http://schemas.openxmlformats.org/officeDocument/2006/relationships/hyperlink" Target="https://en.wikipedia.org/wiki/Northern_Hemisphere" TargetMode="External"/><Relationship Id="rId10" Type="http://schemas.openxmlformats.org/officeDocument/2006/relationships/hyperlink" Target="https://en.wikipedia.org/wiki/Latin_America" TargetMode="External"/><Relationship Id="rId4" Type="http://schemas.openxmlformats.org/officeDocument/2006/relationships/hyperlink" Target="https://en.wikipedia.org/wiki/Southern_Hemisphere" TargetMode="External"/><Relationship Id="rId9" Type="http://schemas.openxmlformats.org/officeDocument/2006/relationships/hyperlink" Target="https://en.wikipedia.org/wiki/South_America#cite_note-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1</a:t>
            </a:fld>
            <a:endParaRPr lang="en-SG"/>
          </a:p>
        </p:txBody>
      </p:sp>
      <p:sp>
        <p:nvSpPr>
          <p:cNvPr id="9" name="Rectangle 8"/>
          <p:cNvSpPr/>
          <p:nvPr/>
        </p:nvSpPr>
        <p:spPr>
          <a:xfrm>
            <a:off x="276046" y="1846573"/>
            <a:ext cx="62023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SG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WELCOME!</a:t>
            </a:r>
          </a:p>
          <a:p>
            <a:pPr algn="just"/>
            <a:endParaRPr lang="en-SG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a module to teach you all about </a:t>
            </a:r>
            <a:r>
              <a:rPr lang="en-SG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Geography</a:t>
            </a:r>
            <a:endParaRPr lang="en-SG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SG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knowledge may help </a:t>
            </a:r>
            <a:r>
              <a:rPr lang="en-SG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better understand countries and your position in the world.</a:t>
            </a:r>
            <a:endParaRPr lang="en-SG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SG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a particular topic in the Navigation Map on the right to go to a particular </a:t>
            </a:r>
            <a:r>
              <a:rPr lang="en-SG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continent / country.</a:t>
            </a:r>
            <a:endParaRPr lang="en-SG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SG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use the navigation buttons at the bottom right to move between the pages or to return to this Home page.</a:t>
            </a:r>
          </a:p>
          <a:p>
            <a:pPr algn="just"/>
            <a:endParaRPr lang="en-SG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Enjoy the module!</a:t>
            </a:r>
            <a:endParaRPr lang="en-SG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627453512"/>
              </p:ext>
            </p:extLst>
          </p:nvPr>
        </p:nvGraphicFramePr>
        <p:xfrm>
          <a:off x="6763109" y="1942843"/>
          <a:ext cx="5201728" cy="2761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91441" y="211667"/>
            <a:ext cx="7358332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defRPr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BIG GEOGRAPHY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1488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10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857" y="1856403"/>
            <a:ext cx="7760299" cy="4611519"/>
          </a:xfrm>
        </p:spPr>
        <p:txBody>
          <a:bodyPr wrap="square">
            <a:spAutoFit/>
          </a:bodyPr>
          <a:lstStyle/>
          <a:p>
            <a:pPr algn="just"/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Eastern Hemisphere is a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Geography"/>
              </a:rPr>
              <a:t>geographical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term for the half of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Earth"/>
              </a:rPr>
              <a:t>Earth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which is east of the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Prime meridian (Greenwich)"/>
              </a:rPr>
              <a:t>prime meridian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(which crosses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Greenwich"/>
              </a:rPr>
              <a:t>Greenwich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London"/>
              </a:rPr>
              <a:t>London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United Kingdom"/>
              </a:rPr>
              <a:t>UK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west of the 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 tooltip="180th meridian"/>
              </a:rPr>
              <a:t>antimeridian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(which crosses the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tooltip="Pacific Ocean"/>
              </a:rPr>
              <a:t>Pacific Ocean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relatively little land from pole to pole). It is also used to refer to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tooltip="Afro-Eurasia"/>
              </a:rPr>
              <a:t>Afro-Eurasia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Africa"/>
              </a:rPr>
              <a:t>Africa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 tooltip="Eurasia"/>
              </a:rPr>
              <a:t>Eurasia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 tooltip="Australia (continent)"/>
              </a:rPr>
              <a:t>Australia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contrast with the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4" tooltip="Western Hemisphere"/>
              </a:rPr>
              <a:t>Western Hemisphere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includes mainly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5" tooltip="North America"/>
              </a:rPr>
              <a:t>North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6" tooltip="South America"/>
              </a:rPr>
              <a:t>South America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 Eastern Hemisphere may also be called the "Oriental Hemisphere". In addition, it may be used in a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7" tooltip="Cultural geography"/>
              </a:rPr>
              <a:t>cultural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or 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8" tooltip="Geopolitics"/>
              </a:rPr>
              <a:t>geopolitical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sense as a synonym for the "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9" tooltip="Old World"/>
              </a:rPr>
              <a:t>Old World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".</a:t>
            </a:r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the right arrow at the bottom right to see examples of </a:t>
            </a:r>
            <a:endParaRPr 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popular domestic pets - dogs and cats.</a:t>
            </a:r>
          </a:p>
          <a:p>
            <a:pPr algn="just"/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2</a:t>
            </a:fld>
            <a:endParaRPr lang="en-SG"/>
          </a:p>
        </p:txBody>
      </p:sp>
      <p:sp>
        <p:nvSpPr>
          <p:cNvPr id="5" name="TextBox 4"/>
          <p:cNvSpPr txBox="1"/>
          <p:nvPr/>
        </p:nvSpPr>
        <p:spPr>
          <a:xfrm>
            <a:off x="2691441" y="211667"/>
            <a:ext cx="7663940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+mj-ea"/>
                <a:cs typeface="+mj-cs"/>
              </a:rPr>
              <a:t>Eastern Hemisphere</a:t>
            </a:r>
            <a:endParaRPr lang="en-US" sz="6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ea typeface="+mj-ea"/>
              <a:cs typeface="+mj-cs"/>
            </a:endParaRPr>
          </a:p>
        </p:txBody>
      </p:sp>
      <p:pic>
        <p:nvPicPr>
          <p:cNvPr id="9" name="Picture 2" descr="mundo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9"/>
          <a:stretch>
            <a:fillRect/>
          </a:stretch>
        </p:blipFill>
        <p:spPr bwMode="auto">
          <a:xfrm rot="1256833">
            <a:off x="8686280" y="2107378"/>
            <a:ext cx="2971800" cy="2946400"/>
          </a:xfrm>
          <a:prstGeom prst="rect">
            <a:avLst/>
          </a:prstGeom>
          <a:ln w="7620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969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158" y="2086494"/>
            <a:ext cx="8059947" cy="4170635"/>
          </a:xfrm>
        </p:spPr>
        <p:txBody>
          <a:bodyPr>
            <a:noAutofit/>
          </a:bodyPr>
          <a:lstStyle/>
          <a:p>
            <a:pPr algn="just"/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Asia is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Earth"/>
              </a:rPr>
              <a:t>Earth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's largest and most populous 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Continent"/>
              </a:rPr>
              <a:t>continent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located primarily in the 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Eastern Hemisphere"/>
              </a:rPr>
              <a:t>Eastern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 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Northern Hemisphere"/>
              </a:rPr>
              <a:t>Northern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Hemisphere of the Earth"/>
              </a:rPr>
              <a:t>Hemispheres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shares the continental landmass of 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Eurasia"/>
              </a:rPr>
              <a:t>Eurasia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with the continent of 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 tooltip="Europe"/>
              </a:rPr>
              <a:t>Europe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the continental landmass of 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tooltip="Afro-Eurasia"/>
              </a:rPr>
              <a:t>Afro-Eurasia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with both Europe and 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tooltip="Africa"/>
              </a:rPr>
              <a:t>Africa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Asia covers an area of 44,579,000 square </a:t>
            </a:r>
            <a:r>
              <a:rPr lang="en-US" sz="1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kilometres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(17,212,000 </a:t>
            </a:r>
            <a:r>
              <a:rPr lang="en-US" sz="1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mi), about 30% of Earth's total land area and 8.7% of the Earth's total surface area. The continent, which has long been home to the majority of the 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Human population"/>
              </a:rPr>
              <a:t>human population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/>
              </a:rPr>
              <a:t>[4]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was the site of many of the 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 tooltip="First civilization"/>
              </a:rPr>
              <a:t>first civilizations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Asia is notable for not only its overall large size and population, but also dense and large settlements, as well as vast barely populated regions. 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4.5 billion people (As of September 2018) constitute roughly 60% of the world's </a:t>
            </a: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</a:t>
            </a:r>
          </a:p>
          <a:p>
            <a:pPr algn="just"/>
            <a:endParaRPr lang="en-US" sz="1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the right arrow at the bottom right to see </a:t>
            </a: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continents in Eastern Hemisphere.</a:t>
            </a:r>
            <a:endParaRPr lang="en-US" sz="1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3</a:t>
            </a:fld>
            <a:endParaRPr lang="en-SG"/>
          </a:p>
        </p:txBody>
      </p:sp>
      <p:sp>
        <p:nvSpPr>
          <p:cNvPr id="5" name="TextBox 4"/>
          <p:cNvSpPr txBox="1"/>
          <p:nvPr/>
        </p:nvSpPr>
        <p:spPr>
          <a:xfrm>
            <a:off x="2691441" y="211667"/>
            <a:ext cx="7358332" cy="100642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6600" b="1" baseline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ASIA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508" y="1760356"/>
            <a:ext cx="3059125" cy="2868630"/>
          </a:xfrm>
          <a:prstGeom prst="rect">
            <a:avLst/>
          </a:prstGeom>
          <a:ln w="76200"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397527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4</a:t>
            </a:fld>
            <a:endParaRPr lang="en-SG"/>
          </a:p>
        </p:txBody>
      </p:sp>
      <p:sp>
        <p:nvSpPr>
          <p:cNvPr id="5" name="Title 4"/>
          <p:cNvSpPr txBox="1">
            <a:spLocks noGrp="1"/>
          </p:cNvSpPr>
          <p:nvPr>
            <p:ph type="ctrTitle"/>
          </p:nvPr>
        </p:nvSpPr>
        <p:spPr>
          <a:xfrm>
            <a:off x="2648310" y="331632"/>
            <a:ext cx="8121918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600" dirty="0" smtClean="0"/>
              <a:t>EUROPE</a:t>
            </a:r>
            <a:endParaRPr lang="en-US" sz="6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9664" y="1932309"/>
            <a:ext cx="78902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 is a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Continent"/>
              </a:rPr>
              <a:t>continent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located entirely in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Northern Hemisphere"/>
              </a:rPr>
              <a:t>Northern Hemisphere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mostly in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Eastern Hemisphere"/>
              </a:rPr>
              <a:t>Eastern Hemisphere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It is bordered by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Arctic Ocean"/>
              </a:rPr>
              <a:t>Arctic Ocean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to the north,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Atlantic Ocean"/>
              </a:rPr>
              <a:t>Atlantic Ocean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to the west and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 tooltip="Mediterranean Sea"/>
              </a:rPr>
              <a:t>Mediterranean Sea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to the south. It comprises the westernmost part of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tooltip="Eurasia"/>
              </a:rPr>
              <a:t>Eurasia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 covers about 10,180,000 square 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kilometres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(3,930,000 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mi), or 2% of the Earth's surface (6.8% of land area). Politically, Europe is divided into about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tooltip="List of sovereign states and dependent territories in Europe"/>
              </a:rPr>
              <a:t>fifty sovereign states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of which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Russian Federation"/>
              </a:rPr>
              <a:t>Russian Federation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is the largest and most populous, spanning 39% of the continent and comprising 15% of its population. Europe had a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 tooltip="Demographics of Europe"/>
              </a:rPr>
              <a:t>total population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of about 741 million (about 11% of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 tooltip="World population"/>
              </a:rPr>
              <a:t>world population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as of 2016.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4"/>
              </a:rPr>
              <a:t>[1]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5" tooltip="European climate"/>
              </a:rPr>
              <a:t>European climate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is largely affected by warm Atlantic currents that temper winters and summers on much of the continent, even at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6" tooltip="Latitudes"/>
              </a:rPr>
              <a:t>latitudes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along which the climate in Asia and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7" tooltip="North America"/>
              </a:rPr>
              <a:t>North America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is severe. Further from the sea, seasonal differences are more noticeable than close to the coast.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SG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657852" y="5210129"/>
            <a:ext cx="28802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SG" sz="1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the video above to watch </a:t>
            </a:r>
            <a:r>
              <a:rPr lang="en-SG" sz="1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Geography</a:t>
            </a:r>
            <a:endParaRPr lang="en-SG" sz="1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9664" y="613345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click the right arrow at the bottom right to find out more about </a:t>
            </a:r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Western Hemisphere</a:t>
            </a:r>
            <a:endParaRPr lang="en-SG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546" y="1644489"/>
            <a:ext cx="3183970" cy="1790983"/>
          </a:xfrm>
          <a:prstGeom prst="rect">
            <a:avLst/>
          </a:prstGeom>
          <a:ln w="76200">
            <a:solidFill>
              <a:srgbClr val="FFFF00"/>
            </a:solidFill>
          </a:ln>
        </p:spPr>
      </p:pic>
      <p:pic>
        <p:nvPicPr>
          <p:cNvPr id="3" name="nCPm76DWxso"/>
          <p:cNvPicPr>
            <a:picLocks noRot="1" noChangeAspect="1"/>
          </p:cNvPicPr>
          <p:nvPr>
            <a:videoFile r:link="rId1"/>
          </p:nvPr>
        </p:nvPicPr>
        <p:blipFill>
          <a:blip r:embed="rId19"/>
          <a:stretch>
            <a:fillRect/>
          </a:stretch>
        </p:blipFill>
        <p:spPr>
          <a:xfrm>
            <a:off x="8676222" y="3714545"/>
            <a:ext cx="2861843" cy="140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4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5</a:t>
            </a:fld>
            <a:endParaRPr lang="en-SG"/>
          </a:p>
        </p:txBody>
      </p:sp>
      <p:sp>
        <p:nvSpPr>
          <p:cNvPr id="5" name="Title 4"/>
          <p:cNvSpPr txBox="1">
            <a:spLocks noGrp="1"/>
          </p:cNvSpPr>
          <p:nvPr>
            <p:ph type="ctrTitle"/>
          </p:nvPr>
        </p:nvSpPr>
        <p:spPr>
          <a:xfrm>
            <a:off x="2725948" y="262621"/>
            <a:ext cx="8121918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600" dirty="0" smtClean="0"/>
              <a:t>Western Hemisphere</a:t>
            </a:r>
            <a:endParaRPr lang="en-US" sz="6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755" y="2161662"/>
            <a:ext cx="824004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Western Hemisphere is a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Geography"/>
              </a:rPr>
              <a:t>geographical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term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[1]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[2]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for the half of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Earth"/>
              </a:rPr>
              <a:t>Earth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which lies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West"/>
              </a:rPr>
              <a:t>west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of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Prime meridian"/>
              </a:rPr>
              <a:t>prime meridian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(which crosses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 tooltip="Greenwich"/>
              </a:rPr>
              <a:t>Greenwich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tooltip="London"/>
              </a:rPr>
              <a:t>London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tooltip="United Kingdom"/>
              </a:rPr>
              <a:t>United Kingdom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East"/>
              </a:rPr>
              <a:t>east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of the 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 tooltip="180th meridian"/>
              </a:rPr>
              <a:t>antimeridian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 other half is called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 tooltip="Eastern Hemisphere"/>
              </a:rPr>
              <a:t>Eastern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 tooltip="Eastern Hemisphere"/>
              </a:rPr>
              <a:t>Hemisphere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Western Hemisphere consists of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4" tooltip="Americas"/>
              </a:rPr>
              <a:t>Americas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western portions of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5" tooltip="Eurasia"/>
              </a:rPr>
              <a:t>Eurasia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6" tooltip="Africa"/>
              </a:rPr>
              <a:t>Africa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extreme eastern tip of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7" tooltip="Siberia"/>
              </a:rPr>
              <a:t>Siberia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8" tooltip="Russia"/>
              </a:rPr>
              <a:t>Russia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numerous territories in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9" tooltip="Oceania"/>
              </a:rPr>
              <a:t>Oceania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a portion of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0" tooltip="Antarctica"/>
              </a:rPr>
              <a:t>Antarctica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while excluding some of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1" tooltip="Aleutian Islands"/>
              </a:rPr>
              <a:t>Aleutian Islands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to the southwest of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2" tooltip="Alaska"/>
              </a:rPr>
              <a:t>Alaskan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mainland.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0666" y="517868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SG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the right arrow at the bottom right to see </a:t>
            </a:r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continents in the Western Hemisp</a:t>
            </a:r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 </a:t>
            </a:r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North and South Americas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4" descr="mundo.jpg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21" r="33621"/>
          <a:stretch>
            <a:fillRect/>
          </a:stretch>
        </p:blipFill>
        <p:spPr bwMode="auto">
          <a:xfrm>
            <a:off x="9222278" y="2349423"/>
            <a:ext cx="2171700" cy="2209800"/>
          </a:xfrm>
          <a:prstGeom prst="rect">
            <a:avLst/>
          </a:prstGeom>
          <a:ln w="7620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74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6</a:t>
            </a:fld>
            <a:endParaRPr lang="en-SG"/>
          </a:p>
        </p:txBody>
      </p:sp>
      <p:sp>
        <p:nvSpPr>
          <p:cNvPr id="5" name="Title 4"/>
          <p:cNvSpPr txBox="1">
            <a:spLocks noGrp="1"/>
          </p:cNvSpPr>
          <p:nvPr>
            <p:ph type="ctrTitle"/>
          </p:nvPr>
        </p:nvSpPr>
        <p:spPr>
          <a:xfrm>
            <a:off x="2725948" y="262621"/>
            <a:ext cx="8121918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600" dirty="0" smtClean="0"/>
              <a:t>North America</a:t>
            </a:r>
            <a:endParaRPr lang="en-US" sz="6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902212" y="5358945"/>
            <a:ext cx="2880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SG" sz="1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the video above to watch </a:t>
            </a:r>
            <a:r>
              <a:rPr lang="en-SG" sz="1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intro to North America</a:t>
            </a:r>
            <a:endParaRPr lang="en-SG" sz="1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5885" y="1933641"/>
            <a:ext cx="77530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North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America is a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Continent"/>
              </a:rPr>
              <a:t>continent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entirely within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Northern Hemisphere"/>
              </a:rPr>
              <a:t>Northern Hemisphere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almost all within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Western Hemisphere"/>
              </a:rPr>
              <a:t>Western Hemisphere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it is also considered by some to be a northern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Subcontinent"/>
              </a:rPr>
              <a:t>subcontinent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of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Americas"/>
              </a:rPr>
              <a:t>Americas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/>
              </a:rPr>
              <a:t>[3]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/>
              </a:rPr>
              <a:t>[4]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It is bordered to the north by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tooltip="Arctic Ocean"/>
              </a:rPr>
              <a:t>Arctic Ocean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to the east by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Atlantic Ocean"/>
              </a:rPr>
              <a:t>Atlantic Ocean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to the west and south by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 tooltip="Pacific Ocean"/>
              </a:rPr>
              <a:t>Pacific Ocean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to the southeast by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 tooltip="South America"/>
              </a:rPr>
              <a:t>South America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4" tooltip="Caribbean Sea"/>
              </a:rPr>
              <a:t>Caribbean Sea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North America covers an area of about 24,709,000 square kilometers (9,540,000 square miles), about 16.5% of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5" tooltip="Earth"/>
              </a:rPr>
              <a:t>earth's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land area and about 4.8% of its total surface. North America is the third largest continent by area, following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6" tooltip="Asia"/>
              </a:rPr>
              <a:t>Asia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7" tooltip="Africa"/>
              </a:rPr>
              <a:t>Africa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8"/>
              </a:rPr>
              <a:t>[5]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9" tooltip="List of continents by population"/>
              </a:rPr>
              <a:t>fourth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by population after Asia, Africa, and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0" tooltip="Europe"/>
              </a:rPr>
              <a:t>Europe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1"/>
              </a:rPr>
              <a:t>[6]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In 2013, its population was estimated at nearly 579 million people in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2" tooltip="List of sovereign states and dependent territories in North America"/>
              </a:rPr>
              <a:t>23 independent states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or about 7.5% of the world's population, if nearby islands (most notably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3" tooltip="Caribbean"/>
              </a:rPr>
              <a:t>Caribbean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are included.</a:t>
            </a:r>
          </a:p>
          <a:p>
            <a:pPr algn="just"/>
            <a:endParaRPr lang="en-SG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5885" y="582061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click the right arrow at the bottom right to move on to information about </a:t>
            </a:r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South America</a:t>
            </a:r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SG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825" y="1772198"/>
            <a:ext cx="2286000" cy="2000250"/>
          </a:xfrm>
          <a:prstGeom prst="rect">
            <a:avLst/>
          </a:prstGeom>
          <a:ln w="76200">
            <a:solidFill>
              <a:srgbClr val="FFFF00"/>
            </a:solidFill>
          </a:ln>
        </p:spPr>
      </p:pic>
      <p:pic>
        <p:nvPicPr>
          <p:cNvPr id="3" name="eCP1gGQaD4o"/>
          <p:cNvPicPr>
            <a:picLocks noRot="1" noChangeAspect="1"/>
          </p:cNvPicPr>
          <p:nvPr>
            <a:videoFile r:link="rId1"/>
          </p:nvPr>
        </p:nvPicPr>
        <p:blipFill>
          <a:blip r:embed="rId25"/>
          <a:stretch>
            <a:fillRect/>
          </a:stretch>
        </p:blipFill>
        <p:spPr>
          <a:xfrm>
            <a:off x="9171564" y="4076575"/>
            <a:ext cx="2478521" cy="121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35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5561" y="302167"/>
            <a:ext cx="8139171" cy="1065360"/>
          </a:xfrm>
        </p:spPr>
        <p:txBody>
          <a:bodyPr/>
          <a:lstStyle/>
          <a:p>
            <a:pPr algn="l"/>
            <a:r>
              <a:rPr lang="en-US" dirty="0" smtClean="0"/>
              <a:t>South America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410-26D2-4DDA-B612-94780B89F846}" type="slidenum">
              <a:rPr lang="en-SG" smtClean="0"/>
              <a:t>7</a:t>
            </a:fld>
            <a:endParaRPr lang="en-SG"/>
          </a:p>
        </p:txBody>
      </p:sp>
      <p:sp>
        <p:nvSpPr>
          <p:cNvPr id="6" name="Rectangle 5"/>
          <p:cNvSpPr/>
          <p:nvPr/>
        </p:nvSpPr>
        <p:spPr>
          <a:xfrm>
            <a:off x="375223" y="2131733"/>
            <a:ext cx="7760898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South America is a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Continent"/>
              </a:rPr>
              <a:t>continent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in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Western Hemisphere"/>
              </a:rPr>
              <a:t>Western Hemisphere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mostly in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Southern Hemisphere"/>
              </a:rPr>
              <a:t>Southern Hemisphere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with a relatively small portion in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Northern Hemisphere"/>
              </a:rPr>
              <a:t>Northern Hemisphere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It may also be considered a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Subcontinent"/>
              </a:rPr>
              <a:t>subcontinent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of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Americas"/>
              </a:rPr>
              <a:t>Americas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/>
              </a:rPr>
              <a:t>[5]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/>
              </a:rPr>
              <a:t>[6]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which is how it is viewed in the Spanish and Portuguese-speaking regions of the Americas. The reference to South America instead of other regions (like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tooltip="Latin America"/>
              </a:rPr>
              <a:t>Latin America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or the 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Southern Cone"/>
              </a:rPr>
              <a:t>Southern Cone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has increased in the last decades due to changing geopolitical dynamics (in particular, the rise of Brazil).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9615" y="522488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the last page of this module, click the "Home" button to go back to the Welcome start page.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623" y="2343670"/>
            <a:ext cx="3465802" cy="2378742"/>
          </a:xfrm>
          <a:prstGeom prst="rect">
            <a:avLst/>
          </a:prstGeom>
          <a:ln w="76200"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227807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4B183"/>
      </a:hlink>
      <a:folHlink>
        <a:srgbClr val="92D05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F4B183"/>
    </a:hlink>
    <a:folHlink>
      <a:srgbClr val="92D05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209</Words>
  <Application>Microsoft Office PowerPoint</Application>
  <PresentationFormat>Widescreen</PresentationFormat>
  <Paragraphs>58</Paragraphs>
  <Slides>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Berlin Sans FB Demi</vt:lpstr>
      <vt:lpstr>Calibri</vt:lpstr>
      <vt:lpstr>Office Theme</vt:lpstr>
      <vt:lpstr>PowerPoint Presentation</vt:lpstr>
      <vt:lpstr>PowerPoint Presentation</vt:lpstr>
      <vt:lpstr>PowerPoint Presentation</vt:lpstr>
      <vt:lpstr>EUROPE</vt:lpstr>
      <vt:lpstr>Western Hemisphere</vt:lpstr>
      <vt:lpstr>North America</vt:lpstr>
      <vt:lpstr>South America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ChuaSerene 蔡玥瑛</cp:lastModifiedBy>
  <cp:revision>15</cp:revision>
  <dcterms:created xsi:type="dcterms:W3CDTF">2018-12-12T02:22:20Z</dcterms:created>
  <dcterms:modified xsi:type="dcterms:W3CDTF">2018-12-12T08:09:41Z</dcterms:modified>
</cp:coreProperties>
</file>