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5" r:id="rId1"/>
  </p:sldMasterIdLst>
  <p:notesMasterIdLst>
    <p:notesMasterId r:id="rId16"/>
  </p:notesMasterIdLst>
  <p:sldIdLst>
    <p:sldId id="256" r:id="rId2"/>
    <p:sldId id="257" r:id="rId3"/>
    <p:sldId id="264" r:id="rId4"/>
    <p:sldId id="266" r:id="rId5"/>
    <p:sldId id="258" r:id="rId6"/>
    <p:sldId id="259" r:id="rId7"/>
    <p:sldId id="265" r:id="rId8"/>
    <p:sldId id="260" r:id="rId9"/>
    <p:sldId id="261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7.xml"/><Relationship Id="rId1" Type="http://schemas.openxmlformats.org/officeDocument/2006/relationships/slide" Target="../slides/slide3.xml"/><Relationship Id="rId6" Type="http://schemas.openxmlformats.org/officeDocument/2006/relationships/slide" Target="../slides/slide9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F355C-AF54-4014-843B-735D862A44A2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D3F8A1-370E-4C4C-887C-147B2BFE55D6}">
      <dgm:prSet phldrT="[Text]"/>
      <dgm:spPr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Types of Pets</a:t>
          </a:r>
          <a:endParaRPr lang="en-US" dirty="0"/>
        </a:p>
      </dgm:t>
    </dgm:pt>
    <dgm:pt modelId="{6492F10A-E6B8-4E4E-B162-7220BA31CFAA}" type="parTrans" cxnId="{EE16D7BD-6CBE-4370-8445-318E0440C601}">
      <dgm:prSet/>
      <dgm:spPr/>
      <dgm:t>
        <a:bodyPr/>
        <a:lstStyle/>
        <a:p>
          <a:endParaRPr lang="en-US"/>
        </a:p>
      </dgm:t>
    </dgm:pt>
    <dgm:pt modelId="{CAA258B1-8BF5-4CE0-A19C-C7C224F4F11E}" type="sibTrans" cxnId="{EE16D7BD-6CBE-4370-8445-318E0440C601}">
      <dgm:prSet/>
      <dgm:spPr/>
      <dgm:t>
        <a:bodyPr/>
        <a:lstStyle/>
        <a:p>
          <a:endParaRPr lang="en-US"/>
        </a:p>
      </dgm:t>
    </dgm:pt>
    <dgm:pt modelId="{02B4E37D-8E89-4707-8387-7449FE211346}" type="asst">
      <dgm:prSet phldrT="[Text]"/>
      <dgm:spPr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Domestic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62D45C4-8D4C-4826-93CA-3FAE5B7E81F6}" type="parTrans" cxnId="{76438A97-2865-4703-BA9D-A0C4248B6CB7}">
      <dgm:prSet/>
      <dgm:spPr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B6E36FE-8FBE-4740-B1E3-B7E7AB062F60}" type="sibTrans" cxnId="{76438A97-2865-4703-BA9D-A0C4248B6CB7}">
      <dgm:prSet/>
      <dgm:spPr/>
      <dgm:t>
        <a:bodyPr/>
        <a:lstStyle/>
        <a:p>
          <a:endParaRPr lang="en-US"/>
        </a:p>
      </dgm:t>
    </dgm:pt>
    <dgm:pt modelId="{17F66273-BD4D-47EC-8477-BD613143BE4C}" type="asst">
      <dgm:prSet phldrT="[Text]"/>
      <dgm:spPr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Exotic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3D125DD-EF4A-4C56-B03E-3AB823A30977}" type="parTrans" cxnId="{9CEBCB01-9B3E-499A-878D-6BB1A7323B5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12700"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A0134C6E-52EC-4228-ABF7-4F1F7631DDE8}" type="sibTrans" cxnId="{9CEBCB01-9B3E-499A-878D-6BB1A7323B5E}">
      <dgm:prSet/>
      <dgm:spPr/>
      <dgm:t>
        <a:bodyPr/>
        <a:lstStyle/>
        <a:p>
          <a:endParaRPr lang="en-US"/>
        </a:p>
      </dgm:t>
    </dgm:pt>
    <dgm:pt modelId="{B44ECCA3-76B0-4F36-A069-9C1637B8B20C}">
      <dgm:prSet phldrT="[Text]"/>
      <dgm:spPr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Cat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B59EE42E-7A5B-4D67-A54B-D0CC042C6925}" type="sibTrans" cxnId="{4322BD39-9C38-4C80-97A5-1276DBA02AAB}">
      <dgm:prSet/>
      <dgm:spPr/>
      <dgm:t>
        <a:bodyPr/>
        <a:lstStyle/>
        <a:p>
          <a:endParaRPr lang="en-US"/>
        </a:p>
      </dgm:t>
    </dgm:pt>
    <dgm:pt modelId="{E7707833-835B-42F5-9BD2-6B9E4608BFE6}" type="parTrans" cxnId="{4322BD39-9C38-4C80-97A5-1276DBA02AAB}">
      <dgm:prSet/>
      <dgm:spPr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477D3325-548E-4FD6-918B-1DF1BF587BFC}" type="asst">
      <dgm:prSet/>
      <dgm:spPr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Dog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40DFE19-4669-4D1E-8F40-34A32B9280B2}" type="sibTrans" cxnId="{0611A336-7C34-4AF4-B091-AD1758934B69}">
      <dgm:prSet/>
      <dgm:spPr/>
      <dgm:t>
        <a:bodyPr/>
        <a:lstStyle/>
        <a:p>
          <a:endParaRPr lang="en-US"/>
        </a:p>
      </dgm:t>
    </dgm:pt>
    <dgm:pt modelId="{DC02ACC0-B504-4305-944F-9B08D5405F75}" type="parTrans" cxnId="{0611A336-7C34-4AF4-B091-AD1758934B6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19050"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1483C87-8622-457F-B25C-8810AF02C4CA}" type="asst">
      <dgm:prSet/>
      <dgm:spPr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Bird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3B19092-A299-4053-8386-35273CDC51C5}" type="parTrans" cxnId="{478B5ED4-3389-47AD-842B-F73552F75B0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12700"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9495DB77-466B-4715-B9F3-F0D1D4FFE2F5}" type="sibTrans" cxnId="{478B5ED4-3389-47AD-842B-F73552F75B0D}">
      <dgm:prSet/>
      <dgm:spPr/>
      <dgm:t>
        <a:bodyPr/>
        <a:lstStyle/>
        <a:p>
          <a:endParaRPr lang="en-US"/>
        </a:p>
      </dgm:t>
    </dgm:pt>
    <dgm:pt modelId="{A8782505-14FC-4D1E-86CB-BEDF94693D1A}" type="asst">
      <dgm:prSet/>
      <dgm:spPr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Turtle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6C0DB131-6737-489E-BF02-E7294D597375}" type="parTrans" cxnId="{DFEE0EC4-4609-49F2-A59C-8ADB1892B36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12700"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B1AE6F47-90DE-426D-98B1-ADAF8CFBDDE1}" type="sibTrans" cxnId="{DFEE0EC4-4609-49F2-A59C-8ADB1892B361}">
      <dgm:prSet/>
      <dgm:spPr/>
      <dgm:t>
        <a:bodyPr/>
        <a:lstStyle/>
        <a:p>
          <a:endParaRPr lang="en-US"/>
        </a:p>
      </dgm:t>
    </dgm:pt>
    <dgm:pt modelId="{3780DC03-926B-4C8E-8F57-EBED259E2AB9}" type="pres">
      <dgm:prSet presAssocID="{5BDF355C-AF54-4014-843B-735D862A44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FFDFD8-3B41-4E1E-A836-63FD54DC6DBC}" type="pres">
      <dgm:prSet presAssocID="{67D3F8A1-370E-4C4C-887C-147B2BFE55D6}" presName="hierRoot1" presStyleCnt="0">
        <dgm:presLayoutVars>
          <dgm:hierBranch val="init"/>
        </dgm:presLayoutVars>
      </dgm:prSet>
      <dgm:spPr/>
    </dgm:pt>
    <dgm:pt modelId="{714867BA-A478-4804-88B6-03E7F79F910D}" type="pres">
      <dgm:prSet presAssocID="{67D3F8A1-370E-4C4C-887C-147B2BFE55D6}" presName="rootComposite1" presStyleCnt="0"/>
      <dgm:spPr/>
    </dgm:pt>
    <dgm:pt modelId="{685550B9-46B5-46D0-B308-DE4C33FD6360}" type="pres">
      <dgm:prSet presAssocID="{67D3F8A1-370E-4C4C-887C-147B2BFE55D6}" presName="rootText1" presStyleLbl="node0" presStyleIdx="0" presStyleCnt="1" custScaleX="92357" custScaleY="92357" custLinFactY="-7759" custLinFactNeighborX="14966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7243723-BAB9-4F45-8BE6-BCE128BDEDA1}" type="pres">
      <dgm:prSet presAssocID="{67D3F8A1-370E-4C4C-887C-147B2BFE55D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6FCBE73-0D07-4B4C-AEDF-B3D11386814B}" type="pres">
      <dgm:prSet presAssocID="{67D3F8A1-370E-4C4C-887C-147B2BFE55D6}" presName="hierChild2" presStyleCnt="0"/>
      <dgm:spPr/>
    </dgm:pt>
    <dgm:pt modelId="{E3D8D7F5-0D2D-4FC9-B9B1-96449629730E}" type="pres">
      <dgm:prSet presAssocID="{67D3F8A1-370E-4C4C-887C-147B2BFE55D6}" presName="hierChild3" presStyleCnt="0"/>
      <dgm:spPr/>
    </dgm:pt>
    <dgm:pt modelId="{387C126E-066F-49C4-B4A7-C874FF42C5E8}" type="pres">
      <dgm:prSet presAssocID="{E62D45C4-8D4C-4826-93CA-3FAE5B7E81F6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B8D80F48-D760-4985-B330-D835AD8BC974}" type="pres">
      <dgm:prSet presAssocID="{02B4E37D-8E89-4707-8387-7449FE211346}" presName="hierRoot3" presStyleCnt="0">
        <dgm:presLayoutVars>
          <dgm:hierBranch val="init"/>
        </dgm:presLayoutVars>
      </dgm:prSet>
      <dgm:spPr/>
    </dgm:pt>
    <dgm:pt modelId="{FF1F4A0E-79B5-4E2D-B29C-CC3AC1AD9F80}" type="pres">
      <dgm:prSet presAssocID="{02B4E37D-8E89-4707-8387-7449FE211346}" presName="rootComposite3" presStyleCnt="0"/>
      <dgm:spPr/>
    </dgm:pt>
    <dgm:pt modelId="{BF68A9CC-79A1-402E-BABC-CA2CF9A2F051}" type="pres">
      <dgm:prSet presAssocID="{02B4E37D-8E89-4707-8387-7449FE211346}" presName="rootText3" presStyleLbl="asst1" presStyleIdx="0" presStyleCnt="5" custScaleX="92357" custScaleY="92357" custLinFactNeighborX="48500" custLinFactNeighborY="-6585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5EE0D51-1E30-4681-92A3-8667C78B8FE6}" type="pres">
      <dgm:prSet presAssocID="{02B4E37D-8E89-4707-8387-7449FE211346}" presName="rootConnector3" presStyleLbl="asst1" presStyleIdx="0" presStyleCnt="5"/>
      <dgm:spPr/>
      <dgm:t>
        <a:bodyPr/>
        <a:lstStyle/>
        <a:p>
          <a:endParaRPr lang="en-US"/>
        </a:p>
      </dgm:t>
    </dgm:pt>
    <dgm:pt modelId="{A345934C-5F09-4E39-AF09-4035C570132B}" type="pres">
      <dgm:prSet presAssocID="{02B4E37D-8E89-4707-8387-7449FE211346}" presName="hierChild6" presStyleCnt="0"/>
      <dgm:spPr/>
    </dgm:pt>
    <dgm:pt modelId="{10733ADB-BB17-44AB-AE37-A8D165FAB82A}" type="pres">
      <dgm:prSet presAssocID="{E7707833-835B-42F5-9BD2-6B9E4608BFE6}" presName="Name37" presStyleLbl="parChTrans1D3" presStyleIdx="0" presStyleCnt="4"/>
      <dgm:spPr/>
      <dgm:t>
        <a:bodyPr/>
        <a:lstStyle/>
        <a:p>
          <a:endParaRPr lang="en-US"/>
        </a:p>
      </dgm:t>
    </dgm:pt>
    <dgm:pt modelId="{108B453F-B536-4959-9C57-D8977A13F765}" type="pres">
      <dgm:prSet presAssocID="{B44ECCA3-76B0-4F36-A069-9C1637B8B20C}" presName="hierRoot2" presStyleCnt="0">
        <dgm:presLayoutVars>
          <dgm:hierBranch val="init"/>
        </dgm:presLayoutVars>
      </dgm:prSet>
      <dgm:spPr/>
    </dgm:pt>
    <dgm:pt modelId="{1AFD597E-BDA9-47A8-A6A9-741519BECD0D}" type="pres">
      <dgm:prSet presAssocID="{B44ECCA3-76B0-4F36-A069-9C1637B8B20C}" presName="rootComposite" presStyleCnt="0"/>
      <dgm:spPr/>
    </dgm:pt>
    <dgm:pt modelId="{936F156E-67CF-4F9D-A2C1-06912CDBD214}" type="pres">
      <dgm:prSet presAssocID="{B44ECCA3-76B0-4F36-A069-9C1637B8B20C}" presName="rootText" presStyleLbl="node3" presStyleIdx="0" presStyleCnt="1" custScaleX="92357" custScaleY="92357" custLinFactY="-50032" custLinFactNeighborX="51768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C60E912-170F-4A1E-8985-E6C21C1BBF7C}" type="pres">
      <dgm:prSet presAssocID="{B44ECCA3-76B0-4F36-A069-9C1637B8B20C}" presName="rootConnector" presStyleLbl="node3" presStyleIdx="0" presStyleCnt="1"/>
      <dgm:spPr/>
      <dgm:t>
        <a:bodyPr/>
        <a:lstStyle/>
        <a:p>
          <a:endParaRPr lang="en-US"/>
        </a:p>
      </dgm:t>
    </dgm:pt>
    <dgm:pt modelId="{028DC305-D202-486B-92D3-E75296BC1EEA}" type="pres">
      <dgm:prSet presAssocID="{B44ECCA3-76B0-4F36-A069-9C1637B8B20C}" presName="hierChild4" presStyleCnt="0"/>
      <dgm:spPr/>
    </dgm:pt>
    <dgm:pt modelId="{98877272-1F6D-4162-A240-53B1CAA92F9C}" type="pres">
      <dgm:prSet presAssocID="{B44ECCA3-76B0-4F36-A069-9C1637B8B20C}" presName="hierChild5" presStyleCnt="0"/>
      <dgm:spPr/>
    </dgm:pt>
    <dgm:pt modelId="{2CC0FC57-BC3B-4B9D-AA59-3ADD9A5ECA90}" type="pres">
      <dgm:prSet presAssocID="{02B4E37D-8E89-4707-8387-7449FE211346}" presName="hierChild7" presStyleCnt="0"/>
      <dgm:spPr/>
    </dgm:pt>
    <dgm:pt modelId="{97AFDAB5-9580-4EAD-B602-5D8769350891}" type="pres">
      <dgm:prSet presAssocID="{DC02ACC0-B504-4305-944F-9B08D5405F75}" presName="Name111" presStyleLbl="parChTrans1D3" presStyleIdx="1" presStyleCnt="4"/>
      <dgm:spPr/>
      <dgm:t>
        <a:bodyPr/>
        <a:lstStyle/>
        <a:p>
          <a:endParaRPr lang="en-US"/>
        </a:p>
      </dgm:t>
    </dgm:pt>
    <dgm:pt modelId="{4467336D-F846-4027-A1A7-18AC8FFECC9E}" type="pres">
      <dgm:prSet presAssocID="{477D3325-548E-4FD6-918B-1DF1BF587BFC}" presName="hierRoot3" presStyleCnt="0">
        <dgm:presLayoutVars>
          <dgm:hierBranch val="init"/>
        </dgm:presLayoutVars>
      </dgm:prSet>
      <dgm:spPr/>
    </dgm:pt>
    <dgm:pt modelId="{5943D9DB-B02C-40C1-B5FF-39690F56A262}" type="pres">
      <dgm:prSet presAssocID="{477D3325-548E-4FD6-918B-1DF1BF587BFC}" presName="rootComposite3" presStyleCnt="0"/>
      <dgm:spPr/>
    </dgm:pt>
    <dgm:pt modelId="{867E7FE8-14A9-41A0-9EFA-F8FE1EE10C06}" type="pres">
      <dgm:prSet presAssocID="{477D3325-548E-4FD6-918B-1DF1BF587BFC}" presName="rootText3" presStyleLbl="asst1" presStyleIdx="1" presStyleCnt="5" custLinFactNeighborX="42545" custLinFactNeighborY="-1243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E5A4633-7CAE-442B-96BA-0B3EEF19883E}" type="pres">
      <dgm:prSet presAssocID="{477D3325-548E-4FD6-918B-1DF1BF587BFC}" presName="rootConnector3" presStyleLbl="asst1" presStyleIdx="1" presStyleCnt="5"/>
      <dgm:spPr/>
      <dgm:t>
        <a:bodyPr/>
        <a:lstStyle/>
        <a:p>
          <a:endParaRPr lang="en-US"/>
        </a:p>
      </dgm:t>
    </dgm:pt>
    <dgm:pt modelId="{5C809E91-7592-459B-8C6F-F51DE084E8AC}" type="pres">
      <dgm:prSet presAssocID="{477D3325-548E-4FD6-918B-1DF1BF587BFC}" presName="hierChild6" presStyleCnt="0"/>
      <dgm:spPr/>
    </dgm:pt>
    <dgm:pt modelId="{8EEB2F16-A434-4469-80D9-18630F75E9C8}" type="pres">
      <dgm:prSet presAssocID="{477D3325-548E-4FD6-918B-1DF1BF587BFC}" presName="hierChild7" presStyleCnt="0"/>
      <dgm:spPr/>
    </dgm:pt>
    <dgm:pt modelId="{2753D787-BDF9-43B9-8FBA-6138F6595D5C}" type="pres">
      <dgm:prSet presAssocID="{23D125DD-EF4A-4C56-B03E-3AB823A30977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1F8D1970-E70E-4B7B-852C-FDDD9E2A5EEB}" type="pres">
      <dgm:prSet presAssocID="{17F66273-BD4D-47EC-8477-BD613143BE4C}" presName="hierRoot3" presStyleCnt="0">
        <dgm:presLayoutVars>
          <dgm:hierBranch val="init"/>
        </dgm:presLayoutVars>
      </dgm:prSet>
      <dgm:spPr/>
    </dgm:pt>
    <dgm:pt modelId="{26F0BDD5-993C-4AB0-8ADB-80FFAE80CC77}" type="pres">
      <dgm:prSet presAssocID="{17F66273-BD4D-47EC-8477-BD613143BE4C}" presName="rootComposite3" presStyleCnt="0"/>
      <dgm:spPr/>
    </dgm:pt>
    <dgm:pt modelId="{34F27A3A-F620-4C42-AC45-A907E63301B9}" type="pres">
      <dgm:prSet presAssocID="{17F66273-BD4D-47EC-8477-BD613143BE4C}" presName="rootText3" presStyleLbl="asst1" presStyleIdx="2" presStyleCnt="5" custScaleX="92357" custScaleY="92357" custLinFactNeighborX="-22937" custLinFactNeighborY="-6579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1534B66-3FF2-42FA-8F4A-0BD6AC692F93}" type="pres">
      <dgm:prSet presAssocID="{17F66273-BD4D-47EC-8477-BD613143BE4C}" presName="rootConnector3" presStyleLbl="asst1" presStyleIdx="2" presStyleCnt="5"/>
      <dgm:spPr/>
      <dgm:t>
        <a:bodyPr/>
        <a:lstStyle/>
        <a:p>
          <a:endParaRPr lang="en-US"/>
        </a:p>
      </dgm:t>
    </dgm:pt>
    <dgm:pt modelId="{B9579ED8-6F52-4820-8732-E8DCA792401E}" type="pres">
      <dgm:prSet presAssocID="{17F66273-BD4D-47EC-8477-BD613143BE4C}" presName="hierChild6" presStyleCnt="0"/>
      <dgm:spPr/>
    </dgm:pt>
    <dgm:pt modelId="{958D7E19-C522-47A0-97C2-8D310C872662}" type="pres">
      <dgm:prSet presAssocID="{17F66273-BD4D-47EC-8477-BD613143BE4C}" presName="hierChild7" presStyleCnt="0"/>
      <dgm:spPr/>
    </dgm:pt>
    <dgm:pt modelId="{CAC53D2D-2A88-4C1D-A88B-A4ACC2F745ED}" type="pres">
      <dgm:prSet presAssocID="{73B19092-A299-4053-8386-35273CDC51C5}" presName="Name111" presStyleLbl="parChTrans1D3" presStyleIdx="2" presStyleCnt="4"/>
      <dgm:spPr/>
      <dgm:t>
        <a:bodyPr/>
        <a:lstStyle/>
        <a:p>
          <a:endParaRPr lang="en-US"/>
        </a:p>
      </dgm:t>
    </dgm:pt>
    <dgm:pt modelId="{4761580D-BB27-4822-853F-C0701FDC8433}" type="pres">
      <dgm:prSet presAssocID="{61483C87-8622-457F-B25C-8810AF02C4CA}" presName="hierRoot3" presStyleCnt="0">
        <dgm:presLayoutVars>
          <dgm:hierBranch val="init"/>
        </dgm:presLayoutVars>
      </dgm:prSet>
      <dgm:spPr/>
    </dgm:pt>
    <dgm:pt modelId="{A1487272-A518-4908-AC93-CA66C0E9C6DC}" type="pres">
      <dgm:prSet presAssocID="{61483C87-8622-457F-B25C-8810AF02C4CA}" presName="rootComposite3" presStyleCnt="0"/>
      <dgm:spPr/>
    </dgm:pt>
    <dgm:pt modelId="{534D97B1-BB3D-4036-B5E0-8916B63AC17B}" type="pres">
      <dgm:prSet presAssocID="{61483C87-8622-457F-B25C-8810AF02C4CA}" presName="rootText3" presStyleLbl="asst1" presStyleIdx="3" presStyleCnt="5" custLinFactY="72147" custLinFactNeighborX="-28212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726BECD-F6C5-4665-896C-DF691E61CD2B}" type="pres">
      <dgm:prSet presAssocID="{61483C87-8622-457F-B25C-8810AF02C4CA}" presName="rootConnector3" presStyleLbl="asst1" presStyleIdx="3" presStyleCnt="5"/>
      <dgm:spPr/>
      <dgm:t>
        <a:bodyPr/>
        <a:lstStyle/>
        <a:p>
          <a:endParaRPr lang="en-US"/>
        </a:p>
      </dgm:t>
    </dgm:pt>
    <dgm:pt modelId="{734B88AC-5E28-4261-B4F2-90934936D066}" type="pres">
      <dgm:prSet presAssocID="{61483C87-8622-457F-B25C-8810AF02C4CA}" presName="hierChild6" presStyleCnt="0"/>
      <dgm:spPr/>
    </dgm:pt>
    <dgm:pt modelId="{52D92D33-F1AB-484C-9E08-55F12925F818}" type="pres">
      <dgm:prSet presAssocID="{61483C87-8622-457F-B25C-8810AF02C4CA}" presName="hierChild7" presStyleCnt="0"/>
      <dgm:spPr/>
    </dgm:pt>
    <dgm:pt modelId="{05F18D60-3F92-4EF6-B1CC-0E080C18FD62}" type="pres">
      <dgm:prSet presAssocID="{6C0DB131-6737-489E-BF02-E7294D597375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74518478-2389-4E7F-AF0B-33BF58197A0C}" type="pres">
      <dgm:prSet presAssocID="{A8782505-14FC-4D1E-86CB-BEDF94693D1A}" presName="hierRoot3" presStyleCnt="0">
        <dgm:presLayoutVars>
          <dgm:hierBranch val="init"/>
        </dgm:presLayoutVars>
      </dgm:prSet>
      <dgm:spPr/>
    </dgm:pt>
    <dgm:pt modelId="{14429F40-A4D1-4F7B-898F-AFE53DC24C42}" type="pres">
      <dgm:prSet presAssocID="{A8782505-14FC-4D1E-86CB-BEDF94693D1A}" presName="rootComposite3" presStyleCnt="0"/>
      <dgm:spPr/>
    </dgm:pt>
    <dgm:pt modelId="{C0720555-2CF7-4774-AA11-710257962F24}" type="pres">
      <dgm:prSet presAssocID="{A8782505-14FC-4D1E-86CB-BEDF94693D1A}" presName="rootText3" presStyleLbl="asst1" presStyleIdx="4" presStyleCnt="5" custLinFactY="71565" custLinFactNeighborX="-13997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C505F5B-CDC1-4E1C-BBBC-51F7EA35DB7D}" type="pres">
      <dgm:prSet presAssocID="{A8782505-14FC-4D1E-86CB-BEDF94693D1A}" presName="rootConnector3" presStyleLbl="asst1" presStyleIdx="4" presStyleCnt="5"/>
      <dgm:spPr/>
      <dgm:t>
        <a:bodyPr/>
        <a:lstStyle/>
        <a:p>
          <a:endParaRPr lang="en-US"/>
        </a:p>
      </dgm:t>
    </dgm:pt>
    <dgm:pt modelId="{94D4D539-F991-4A27-8FBC-7C3AB08D8367}" type="pres">
      <dgm:prSet presAssocID="{A8782505-14FC-4D1E-86CB-BEDF94693D1A}" presName="hierChild6" presStyleCnt="0"/>
      <dgm:spPr/>
    </dgm:pt>
    <dgm:pt modelId="{FA187042-6682-4360-9069-EC976180D387}" type="pres">
      <dgm:prSet presAssocID="{A8782505-14FC-4D1E-86CB-BEDF94693D1A}" presName="hierChild7" presStyleCnt="0"/>
      <dgm:spPr/>
    </dgm:pt>
  </dgm:ptLst>
  <dgm:cxnLst>
    <dgm:cxn modelId="{9CEBCB01-9B3E-499A-878D-6BB1A7323B5E}" srcId="{67D3F8A1-370E-4C4C-887C-147B2BFE55D6}" destId="{17F66273-BD4D-47EC-8477-BD613143BE4C}" srcOrd="1" destOrd="0" parTransId="{23D125DD-EF4A-4C56-B03E-3AB823A30977}" sibTransId="{A0134C6E-52EC-4228-ABF7-4F1F7631DDE8}"/>
    <dgm:cxn modelId="{EAAC44AA-A1B8-4F2B-97AE-14143B2D6FF1}" type="presOf" srcId="{02B4E37D-8E89-4707-8387-7449FE211346}" destId="{05EE0D51-1E30-4681-92A3-8667C78B8FE6}" srcOrd="1" destOrd="0" presId="urn:microsoft.com/office/officeart/2005/8/layout/orgChart1"/>
    <dgm:cxn modelId="{1887E6FA-B1A1-4211-8946-85617F0A81EB}" type="presOf" srcId="{17F66273-BD4D-47EC-8477-BD613143BE4C}" destId="{51534B66-3FF2-42FA-8F4A-0BD6AC692F93}" srcOrd="1" destOrd="0" presId="urn:microsoft.com/office/officeart/2005/8/layout/orgChart1"/>
    <dgm:cxn modelId="{0CF6460F-A903-451E-8B37-F5AD5B60C75A}" type="presOf" srcId="{02B4E37D-8E89-4707-8387-7449FE211346}" destId="{BF68A9CC-79A1-402E-BABC-CA2CF9A2F051}" srcOrd="0" destOrd="0" presId="urn:microsoft.com/office/officeart/2005/8/layout/orgChart1"/>
    <dgm:cxn modelId="{05C238C1-E696-49C9-8F7A-C513F3A0DF06}" type="presOf" srcId="{73B19092-A299-4053-8386-35273CDC51C5}" destId="{CAC53D2D-2A88-4C1D-A88B-A4ACC2F745ED}" srcOrd="0" destOrd="0" presId="urn:microsoft.com/office/officeart/2005/8/layout/orgChart1"/>
    <dgm:cxn modelId="{0611A336-7C34-4AF4-B091-AD1758934B69}" srcId="{02B4E37D-8E89-4707-8387-7449FE211346}" destId="{477D3325-548E-4FD6-918B-1DF1BF587BFC}" srcOrd="1" destOrd="0" parTransId="{DC02ACC0-B504-4305-944F-9B08D5405F75}" sibTransId="{C40DFE19-4669-4D1E-8F40-34A32B9280B2}"/>
    <dgm:cxn modelId="{9832E679-D2DF-41FD-B71F-34AD1EB50D31}" type="presOf" srcId="{6C0DB131-6737-489E-BF02-E7294D597375}" destId="{05F18D60-3F92-4EF6-B1CC-0E080C18FD62}" srcOrd="0" destOrd="0" presId="urn:microsoft.com/office/officeart/2005/8/layout/orgChart1"/>
    <dgm:cxn modelId="{A49EBE38-BD8F-44D6-AFAA-47B39863E76A}" type="presOf" srcId="{A8782505-14FC-4D1E-86CB-BEDF94693D1A}" destId="{C0720555-2CF7-4774-AA11-710257962F24}" srcOrd="0" destOrd="0" presId="urn:microsoft.com/office/officeart/2005/8/layout/orgChart1"/>
    <dgm:cxn modelId="{E11D78AF-E24B-42CC-9C38-EA0C509E653F}" type="presOf" srcId="{B44ECCA3-76B0-4F36-A069-9C1637B8B20C}" destId="{936F156E-67CF-4F9D-A2C1-06912CDBD214}" srcOrd="0" destOrd="0" presId="urn:microsoft.com/office/officeart/2005/8/layout/orgChart1"/>
    <dgm:cxn modelId="{618AAB8C-BB02-47D1-ACAA-2D7D037F5B92}" type="presOf" srcId="{61483C87-8622-457F-B25C-8810AF02C4CA}" destId="{8726BECD-F6C5-4665-896C-DF691E61CD2B}" srcOrd="1" destOrd="0" presId="urn:microsoft.com/office/officeart/2005/8/layout/orgChart1"/>
    <dgm:cxn modelId="{60C8F10F-F7D6-48D8-8B35-883399C8BE30}" type="presOf" srcId="{5BDF355C-AF54-4014-843B-735D862A44A2}" destId="{3780DC03-926B-4C8E-8F57-EBED259E2AB9}" srcOrd="0" destOrd="0" presId="urn:microsoft.com/office/officeart/2005/8/layout/orgChart1"/>
    <dgm:cxn modelId="{BF7E083C-F5B9-42B4-8475-DA1D4471C5FC}" type="presOf" srcId="{A8782505-14FC-4D1E-86CB-BEDF94693D1A}" destId="{1C505F5B-CDC1-4E1C-BBBC-51F7EA35DB7D}" srcOrd="1" destOrd="0" presId="urn:microsoft.com/office/officeart/2005/8/layout/orgChart1"/>
    <dgm:cxn modelId="{99A1A2B9-E13F-499E-9973-F196C265C035}" type="presOf" srcId="{477D3325-548E-4FD6-918B-1DF1BF587BFC}" destId="{9E5A4633-7CAE-442B-96BA-0B3EEF19883E}" srcOrd="1" destOrd="0" presId="urn:microsoft.com/office/officeart/2005/8/layout/orgChart1"/>
    <dgm:cxn modelId="{AA752013-B5C5-4BEF-B110-67D9E8222096}" type="presOf" srcId="{E7707833-835B-42F5-9BD2-6B9E4608BFE6}" destId="{10733ADB-BB17-44AB-AE37-A8D165FAB82A}" srcOrd="0" destOrd="0" presId="urn:microsoft.com/office/officeart/2005/8/layout/orgChart1"/>
    <dgm:cxn modelId="{F0D59199-75CC-46C6-8371-CAD89399B12D}" type="presOf" srcId="{B44ECCA3-76B0-4F36-A069-9C1637B8B20C}" destId="{2C60E912-170F-4A1E-8985-E6C21C1BBF7C}" srcOrd="1" destOrd="0" presId="urn:microsoft.com/office/officeart/2005/8/layout/orgChart1"/>
    <dgm:cxn modelId="{AF094BC4-A711-4052-97AC-FB9603B4268F}" type="presOf" srcId="{E62D45C4-8D4C-4826-93CA-3FAE5B7E81F6}" destId="{387C126E-066F-49C4-B4A7-C874FF42C5E8}" srcOrd="0" destOrd="0" presId="urn:microsoft.com/office/officeart/2005/8/layout/orgChart1"/>
    <dgm:cxn modelId="{478B5ED4-3389-47AD-842B-F73552F75B0D}" srcId="{17F66273-BD4D-47EC-8477-BD613143BE4C}" destId="{61483C87-8622-457F-B25C-8810AF02C4CA}" srcOrd="0" destOrd="0" parTransId="{73B19092-A299-4053-8386-35273CDC51C5}" sibTransId="{9495DB77-466B-4715-B9F3-F0D1D4FFE2F5}"/>
    <dgm:cxn modelId="{EA6EA72D-0AF7-42F1-88DB-D701A5ECA9AE}" type="presOf" srcId="{67D3F8A1-370E-4C4C-887C-147B2BFE55D6}" destId="{685550B9-46B5-46D0-B308-DE4C33FD6360}" srcOrd="0" destOrd="0" presId="urn:microsoft.com/office/officeart/2005/8/layout/orgChart1"/>
    <dgm:cxn modelId="{8F62B513-753E-46AE-BC81-390AC390C7EE}" type="presOf" srcId="{17F66273-BD4D-47EC-8477-BD613143BE4C}" destId="{34F27A3A-F620-4C42-AC45-A907E63301B9}" srcOrd="0" destOrd="0" presId="urn:microsoft.com/office/officeart/2005/8/layout/orgChart1"/>
    <dgm:cxn modelId="{76438A97-2865-4703-BA9D-A0C4248B6CB7}" srcId="{67D3F8A1-370E-4C4C-887C-147B2BFE55D6}" destId="{02B4E37D-8E89-4707-8387-7449FE211346}" srcOrd="0" destOrd="0" parTransId="{E62D45C4-8D4C-4826-93CA-3FAE5B7E81F6}" sibTransId="{EB6E36FE-8FBE-4740-B1E3-B7E7AB062F60}"/>
    <dgm:cxn modelId="{DFEE0EC4-4609-49F2-A59C-8ADB1892B361}" srcId="{17F66273-BD4D-47EC-8477-BD613143BE4C}" destId="{A8782505-14FC-4D1E-86CB-BEDF94693D1A}" srcOrd="1" destOrd="0" parTransId="{6C0DB131-6737-489E-BF02-E7294D597375}" sibTransId="{B1AE6F47-90DE-426D-98B1-ADAF8CFBDDE1}"/>
    <dgm:cxn modelId="{C0526159-EC19-459C-B258-D4F1082C82D8}" type="presOf" srcId="{67D3F8A1-370E-4C4C-887C-147B2BFE55D6}" destId="{37243723-BAB9-4F45-8BE6-BCE128BDEDA1}" srcOrd="1" destOrd="0" presId="urn:microsoft.com/office/officeart/2005/8/layout/orgChart1"/>
    <dgm:cxn modelId="{EE16D7BD-6CBE-4370-8445-318E0440C601}" srcId="{5BDF355C-AF54-4014-843B-735D862A44A2}" destId="{67D3F8A1-370E-4C4C-887C-147B2BFE55D6}" srcOrd="0" destOrd="0" parTransId="{6492F10A-E6B8-4E4E-B162-7220BA31CFAA}" sibTransId="{CAA258B1-8BF5-4CE0-A19C-C7C224F4F11E}"/>
    <dgm:cxn modelId="{7A925DE0-1933-461E-803B-7542EF0C5B48}" type="presOf" srcId="{477D3325-548E-4FD6-918B-1DF1BF587BFC}" destId="{867E7FE8-14A9-41A0-9EFA-F8FE1EE10C06}" srcOrd="0" destOrd="0" presId="urn:microsoft.com/office/officeart/2005/8/layout/orgChart1"/>
    <dgm:cxn modelId="{FBF04E21-6923-4FC0-BADC-16FD310B7685}" type="presOf" srcId="{61483C87-8622-457F-B25C-8810AF02C4CA}" destId="{534D97B1-BB3D-4036-B5E0-8916B63AC17B}" srcOrd="0" destOrd="0" presId="urn:microsoft.com/office/officeart/2005/8/layout/orgChart1"/>
    <dgm:cxn modelId="{4322BD39-9C38-4C80-97A5-1276DBA02AAB}" srcId="{02B4E37D-8E89-4707-8387-7449FE211346}" destId="{B44ECCA3-76B0-4F36-A069-9C1637B8B20C}" srcOrd="0" destOrd="0" parTransId="{E7707833-835B-42F5-9BD2-6B9E4608BFE6}" sibTransId="{B59EE42E-7A5B-4D67-A54B-D0CC042C6925}"/>
    <dgm:cxn modelId="{F24B1835-0CF3-4E3E-932C-A84765BF798C}" type="presOf" srcId="{DC02ACC0-B504-4305-944F-9B08D5405F75}" destId="{97AFDAB5-9580-4EAD-B602-5D8769350891}" srcOrd="0" destOrd="0" presId="urn:microsoft.com/office/officeart/2005/8/layout/orgChart1"/>
    <dgm:cxn modelId="{0C377814-08C5-4C55-8240-8F9188BAC80C}" type="presOf" srcId="{23D125DD-EF4A-4C56-B03E-3AB823A30977}" destId="{2753D787-BDF9-43B9-8FBA-6138F6595D5C}" srcOrd="0" destOrd="0" presId="urn:microsoft.com/office/officeart/2005/8/layout/orgChart1"/>
    <dgm:cxn modelId="{F02BAC1D-F263-4B9C-8911-5A7D37DC1CF0}" type="presParOf" srcId="{3780DC03-926B-4C8E-8F57-EBED259E2AB9}" destId="{61FFDFD8-3B41-4E1E-A836-63FD54DC6DBC}" srcOrd="0" destOrd="0" presId="urn:microsoft.com/office/officeart/2005/8/layout/orgChart1"/>
    <dgm:cxn modelId="{CB36265D-4BBD-4561-B03E-F20E96B41E74}" type="presParOf" srcId="{61FFDFD8-3B41-4E1E-A836-63FD54DC6DBC}" destId="{714867BA-A478-4804-88B6-03E7F79F910D}" srcOrd="0" destOrd="0" presId="urn:microsoft.com/office/officeart/2005/8/layout/orgChart1"/>
    <dgm:cxn modelId="{CC8CB4AB-C075-41D6-811C-5327371872F0}" type="presParOf" srcId="{714867BA-A478-4804-88B6-03E7F79F910D}" destId="{685550B9-46B5-46D0-B308-DE4C33FD6360}" srcOrd="0" destOrd="0" presId="urn:microsoft.com/office/officeart/2005/8/layout/orgChart1"/>
    <dgm:cxn modelId="{C480375A-E654-425C-AA6D-47A8EE8CAA09}" type="presParOf" srcId="{714867BA-A478-4804-88B6-03E7F79F910D}" destId="{37243723-BAB9-4F45-8BE6-BCE128BDEDA1}" srcOrd="1" destOrd="0" presId="urn:microsoft.com/office/officeart/2005/8/layout/orgChart1"/>
    <dgm:cxn modelId="{E45B2770-46AD-4866-919F-6A530AC52E3E}" type="presParOf" srcId="{61FFDFD8-3B41-4E1E-A836-63FD54DC6DBC}" destId="{16FCBE73-0D07-4B4C-AEDF-B3D11386814B}" srcOrd="1" destOrd="0" presId="urn:microsoft.com/office/officeart/2005/8/layout/orgChart1"/>
    <dgm:cxn modelId="{2D7BFBBE-3591-4076-8894-879226769B16}" type="presParOf" srcId="{61FFDFD8-3B41-4E1E-A836-63FD54DC6DBC}" destId="{E3D8D7F5-0D2D-4FC9-B9B1-96449629730E}" srcOrd="2" destOrd="0" presId="urn:microsoft.com/office/officeart/2005/8/layout/orgChart1"/>
    <dgm:cxn modelId="{ECE8B8E2-3C1F-440C-85CB-981E3A084F5B}" type="presParOf" srcId="{E3D8D7F5-0D2D-4FC9-B9B1-96449629730E}" destId="{387C126E-066F-49C4-B4A7-C874FF42C5E8}" srcOrd="0" destOrd="0" presId="urn:microsoft.com/office/officeart/2005/8/layout/orgChart1"/>
    <dgm:cxn modelId="{AA6F6D1A-2FEF-49FE-8491-B7CAD717EBF5}" type="presParOf" srcId="{E3D8D7F5-0D2D-4FC9-B9B1-96449629730E}" destId="{B8D80F48-D760-4985-B330-D835AD8BC974}" srcOrd="1" destOrd="0" presId="urn:microsoft.com/office/officeart/2005/8/layout/orgChart1"/>
    <dgm:cxn modelId="{5B98D297-6625-408A-9520-FA726F31A360}" type="presParOf" srcId="{B8D80F48-D760-4985-B330-D835AD8BC974}" destId="{FF1F4A0E-79B5-4E2D-B29C-CC3AC1AD9F80}" srcOrd="0" destOrd="0" presId="urn:microsoft.com/office/officeart/2005/8/layout/orgChart1"/>
    <dgm:cxn modelId="{0837D74C-A9EA-4FCC-AADB-5216E57CD35F}" type="presParOf" srcId="{FF1F4A0E-79B5-4E2D-B29C-CC3AC1AD9F80}" destId="{BF68A9CC-79A1-402E-BABC-CA2CF9A2F051}" srcOrd="0" destOrd="0" presId="urn:microsoft.com/office/officeart/2005/8/layout/orgChart1"/>
    <dgm:cxn modelId="{4DF34DF3-6D63-4E8E-BE4F-7186A6C1F144}" type="presParOf" srcId="{FF1F4A0E-79B5-4E2D-B29C-CC3AC1AD9F80}" destId="{05EE0D51-1E30-4681-92A3-8667C78B8FE6}" srcOrd="1" destOrd="0" presId="urn:microsoft.com/office/officeart/2005/8/layout/orgChart1"/>
    <dgm:cxn modelId="{E1157C09-B7A2-4526-85B4-2ABC838D3665}" type="presParOf" srcId="{B8D80F48-D760-4985-B330-D835AD8BC974}" destId="{A345934C-5F09-4E39-AF09-4035C570132B}" srcOrd="1" destOrd="0" presId="urn:microsoft.com/office/officeart/2005/8/layout/orgChart1"/>
    <dgm:cxn modelId="{55A46F84-89E7-4969-8108-1B903DED33FA}" type="presParOf" srcId="{A345934C-5F09-4E39-AF09-4035C570132B}" destId="{10733ADB-BB17-44AB-AE37-A8D165FAB82A}" srcOrd="0" destOrd="0" presId="urn:microsoft.com/office/officeart/2005/8/layout/orgChart1"/>
    <dgm:cxn modelId="{102F7979-32DB-4FF4-8C72-D69E777BD7FC}" type="presParOf" srcId="{A345934C-5F09-4E39-AF09-4035C570132B}" destId="{108B453F-B536-4959-9C57-D8977A13F765}" srcOrd="1" destOrd="0" presId="urn:microsoft.com/office/officeart/2005/8/layout/orgChart1"/>
    <dgm:cxn modelId="{E36529BB-0264-4278-9F12-8061C3B20346}" type="presParOf" srcId="{108B453F-B536-4959-9C57-D8977A13F765}" destId="{1AFD597E-BDA9-47A8-A6A9-741519BECD0D}" srcOrd="0" destOrd="0" presId="urn:microsoft.com/office/officeart/2005/8/layout/orgChart1"/>
    <dgm:cxn modelId="{40B919AE-9ED5-401B-A3BF-2F072B31C932}" type="presParOf" srcId="{1AFD597E-BDA9-47A8-A6A9-741519BECD0D}" destId="{936F156E-67CF-4F9D-A2C1-06912CDBD214}" srcOrd="0" destOrd="0" presId="urn:microsoft.com/office/officeart/2005/8/layout/orgChart1"/>
    <dgm:cxn modelId="{C40536E7-38BB-4C1D-8E23-1145C0F0FA6A}" type="presParOf" srcId="{1AFD597E-BDA9-47A8-A6A9-741519BECD0D}" destId="{2C60E912-170F-4A1E-8985-E6C21C1BBF7C}" srcOrd="1" destOrd="0" presId="urn:microsoft.com/office/officeart/2005/8/layout/orgChart1"/>
    <dgm:cxn modelId="{9C159F45-DA10-49B5-BF32-B3157A12BF92}" type="presParOf" srcId="{108B453F-B536-4959-9C57-D8977A13F765}" destId="{028DC305-D202-486B-92D3-E75296BC1EEA}" srcOrd="1" destOrd="0" presId="urn:microsoft.com/office/officeart/2005/8/layout/orgChart1"/>
    <dgm:cxn modelId="{DF7A2536-D517-4F0E-8D3C-53C764CD148C}" type="presParOf" srcId="{108B453F-B536-4959-9C57-D8977A13F765}" destId="{98877272-1F6D-4162-A240-53B1CAA92F9C}" srcOrd="2" destOrd="0" presId="urn:microsoft.com/office/officeart/2005/8/layout/orgChart1"/>
    <dgm:cxn modelId="{9A87AACB-B5FE-4A37-A868-28A026E06667}" type="presParOf" srcId="{B8D80F48-D760-4985-B330-D835AD8BC974}" destId="{2CC0FC57-BC3B-4B9D-AA59-3ADD9A5ECA90}" srcOrd="2" destOrd="0" presId="urn:microsoft.com/office/officeart/2005/8/layout/orgChart1"/>
    <dgm:cxn modelId="{D554EAC7-C191-4393-BB97-AE85B5B6E7B8}" type="presParOf" srcId="{2CC0FC57-BC3B-4B9D-AA59-3ADD9A5ECA90}" destId="{97AFDAB5-9580-4EAD-B602-5D8769350891}" srcOrd="0" destOrd="0" presId="urn:microsoft.com/office/officeart/2005/8/layout/orgChart1"/>
    <dgm:cxn modelId="{C36086A8-0A55-4632-ACEB-78724304F613}" type="presParOf" srcId="{2CC0FC57-BC3B-4B9D-AA59-3ADD9A5ECA90}" destId="{4467336D-F846-4027-A1A7-18AC8FFECC9E}" srcOrd="1" destOrd="0" presId="urn:microsoft.com/office/officeart/2005/8/layout/orgChart1"/>
    <dgm:cxn modelId="{BF4572FF-F075-498D-B2CF-9C1CA7BC25F6}" type="presParOf" srcId="{4467336D-F846-4027-A1A7-18AC8FFECC9E}" destId="{5943D9DB-B02C-40C1-B5FF-39690F56A262}" srcOrd="0" destOrd="0" presId="urn:microsoft.com/office/officeart/2005/8/layout/orgChart1"/>
    <dgm:cxn modelId="{1A0F0C3D-C4A8-4E6C-BE40-AA02749628B5}" type="presParOf" srcId="{5943D9DB-B02C-40C1-B5FF-39690F56A262}" destId="{867E7FE8-14A9-41A0-9EFA-F8FE1EE10C06}" srcOrd="0" destOrd="0" presId="urn:microsoft.com/office/officeart/2005/8/layout/orgChart1"/>
    <dgm:cxn modelId="{188C5081-85AA-4B0E-8595-00A103446871}" type="presParOf" srcId="{5943D9DB-B02C-40C1-B5FF-39690F56A262}" destId="{9E5A4633-7CAE-442B-96BA-0B3EEF19883E}" srcOrd="1" destOrd="0" presId="urn:microsoft.com/office/officeart/2005/8/layout/orgChart1"/>
    <dgm:cxn modelId="{9FF53A4C-A839-41A9-9C47-6E2F928D3E1C}" type="presParOf" srcId="{4467336D-F846-4027-A1A7-18AC8FFECC9E}" destId="{5C809E91-7592-459B-8C6F-F51DE084E8AC}" srcOrd="1" destOrd="0" presId="urn:microsoft.com/office/officeart/2005/8/layout/orgChart1"/>
    <dgm:cxn modelId="{37440464-22AE-471A-B7FB-E4BD49540C0A}" type="presParOf" srcId="{4467336D-F846-4027-A1A7-18AC8FFECC9E}" destId="{8EEB2F16-A434-4469-80D9-18630F75E9C8}" srcOrd="2" destOrd="0" presId="urn:microsoft.com/office/officeart/2005/8/layout/orgChart1"/>
    <dgm:cxn modelId="{E75A1261-AB63-4427-AE0E-174A813987BF}" type="presParOf" srcId="{E3D8D7F5-0D2D-4FC9-B9B1-96449629730E}" destId="{2753D787-BDF9-43B9-8FBA-6138F6595D5C}" srcOrd="2" destOrd="0" presId="urn:microsoft.com/office/officeart/2005/8/layout/orgChart1"/>
    <dgm:cxn modelId="{D11A6491-FB49-4197-85DF-C5A177D87A17}" type="presParOf" srcId="{E3D8D7F5-0D2D-4FC9-B9B1-96449629730E}" destId="{1F8D1970-E70E-4B7B-852C-FDDD9E2A5EEB}" srcOrd="3" destOrd="0" presId="urn:microsoft.com/office/officeart/2005/8/layout/orgChart1"/>
    <dgm:cxn modelId="{7E0BC577-1F9B-4032-A69B-4450088E1CD3}" type="presParOf" srcId="{1F8D1970-E70E-4B7B-852C-FDDD9E2A5EEB}" destId="{26F0BDD5-993C-4AB0-8ADB-80FFAE80CC77}" srcOrd="0" destOrd="0" presId="urn:microsoft.com/office/officeart/2005/8/layout/orgChart1"/>
    <dgm:cxn modelId="{3861063F-33D0-4F82-92A0-10E2256F6885}" type="presParOf" srcId="{26F0BDD5-993C-4AB0-8ADB-80FFAE80CC77}" destId="{34F27A3A-F620-4C42-AC45-A907E63301B9}" srcOrd="0" destOrd="0" presId="urn:microsoft.com/office/officeart/2005/8/layout/orgChart1"/>
    <dgm:cxn modelId="{C7FE2896-53A3-47B4-86B0-2A970995276E}" type="presParOf" srcId="{26F0BDD5-993C-4AB0-8ADB-80FFAE80CC77}" destId="{51534B66-3FF2-42FA-8F4A-0BD6AC692F93}" srcOrd="1" destOrd="0" presId="urn:microsoft.com/office/officeart/2005/8/layout/orgChart1"/>
    <dgm:cxn modelId="{77B1CFA0-E909-4FBC-B1A5-00AED0569012}" type="presParOf" srcId="{1F8D1970-E70E-4B7B-852C-FDDD9E2A5EEB}" destId="{B9579ED8-6F52-4820-8732-E8DCA792401E}" srcOrd="1" destOrd="0" presId="urn:microsoft.com/office/officeart/2005/8/layout/orgChart1"/>
    <dgm:cxn modelId="{2AD6AC27-EF5A-4A62-AFEF-21EC22B8750C}" type="presParOf" srcId="{1F8D1970-E70E-4B7B-852C-FDDD9E2A5EEB}" destId="{958D7E19-C522-47A0-97C2-8D310C872662}" srcOrd="2" destOrd="0" presId="urn:microsoft.com/office/officeart/2005/8/layout/orgChart1"/>
    <dgm:cxn modelId="{C6FFF682-4CC5-4D87-956C-FDD0CA1D30C5}" type="presParOf" srcId="{958D7E19-C522-47A0-97C2-8D310C872662}" destId="{CAC53D2D-2A88-4C1D-A88B-A4ACC2F745ED}" srcOrd="0" destOrd="0" presId="urn:microsoft.com/office/officeart/2005/8/layout/orgChart1"/>
    <dgm:cxn modelId="{87774C2F-7F31-4E42-936D-ED0D22F61213}" type="presParOf" srcId="{958D7E19-C522-47A0-97C2-8D310C872662}" destId="{4761580D-BB27-4822-853F-C0701FDC8433}" srcOrd="1" destOrd="0" presId="urn:microsoft.com/office/officeart/2005/8/layout/orgChart1"/>
    <dgm:cxn modelId="{E3BD0959-FF81-46FF-92FC-EC9072259780}" type="presParOf" srcId="{4761580D-BB27-4822-853F-C0701FDC8433}" destId="{A1487272-A518-4908-AC93-CA66C0E9C6DC}" srcOrd="0" destOrd="0" presId="urn:microsoft.com/office/officeart/2005/8/layout/orgChart1"/>
    <dgm:cxn modelId="{95C93416-BC9D-42AF-B4C8-71D4F90774D0}" type="presParOf" srcId="{A1487272-A518-4908-AC93-CA66C0E9C6DC}" destId="{534D97B1-BB3D-4036-B5E0-8916B63AC17B}" srcOrd="0" destOrd="0" presId="urn:microsoft.com/office/officeart/2005/8/layout/orgChart1"/>
    <dgm:cxn modelId="{EFF1E417-28F7-4BA0-83D8-116027F74958}" type="presParOf" srcId="{A1487272-A518-4908-AC93-CA66C0E9C6DC}" destId="{8726BECD-F6C5-4665-896C-DF691E61CD2B}" srcOrd="1" destOrd="0" presId="urn:microsoft.com/office/officeart/2005/8/layout/orgChart1"/>
    <dgm:cxn modelId="{7FD0C9E0-4117-4238-8BB2-C14FD7243066}" type="presParOf" srcId="{4761580D-BB27-4822-853F-C0701FDC8433}" destId="{734B88AC-5E28-4261-B4F2-90934936D066}" srcOrd="1" destOrd="0" presId="urn:microsoft.com/office/officeart/2005/8/layout/orgChart1"/>
    <dgm:cxn modelId="{8329A55C-79E8-4A8F-956D-72CA71C85537}" type="presParOf" srcId="{4761580D-BB27-4822-853F-C0701FDC8433}" destId="{52D92D33-F1AB-484C-9E08-55F12925F818}" srcOrd="2" destOrd="0" presId="urn:microsoft.com/office/officeart/2005/8/layout/orgChart1"/>
    <dgm:cxn modelId="{C73C9F55-FE40-41D8-8E08-1055231F13BC}" type="presParOf" srcId="{958D7E19-C522-47A0-97C2-8D310C872662}" destId="{05F18D60-3F92-4EF6-B1CC-0E080C18FD62}" srcOrd="2" destOrd="0" presId="urn:microsoft.com/office/officeart/2005/8/layout/orgChart1"/>
    <dgm:cxn modelId="{60B364A8-E8A5-4C31-859A-CA29E44A9BAD}" type="presParOf" srcId="{958D7E19-C522-47A0-97C2-8D310C872662}" destId="{74518478-2389-4E7F-AF0B-33BF58197A0C}" srcOrd="3" destOrd="0" presId="urn:microsoft.com/office/officeart/2005/8/layout/orgChart1"/>
    <dgm:cxn modelId="{9AF1D9BD-2033-40AE-807E-9CB6F56CA0CA}" type="presParOf" srcId="{74518478-2389-4E7F-AF0B-33BF58197A0C}" destId="{14429F40-A4D1-4F7B-898F-AFE53DC24C42}" srcOrd="0" destOrd="0" presId="urn:microsoft.com/office/officeart/2005/8/layout/orgChart1"/>
    <dgm:cxn modelId="{2C314F53-A66C-4C16-866F-FDD74EA2B3C4}" type="presParOf" srcId="{14429F40-A4D1-4F7B-898F-AFE53DC24C42}" destId="{C0720555-2CF7-4774-AA11-710257962F24}" srcOrd="0" destOrd="0" presId="urn:microsoft.com/office/officeart/2005/8/layout/orgChart1"/>
    <dgm:cxn modelId="{852AE6F3-2EBB-4187-ACFF-65B24CDD7EF8}" type="presParOf" srcId="{14429F40-A4D1-4F7B-898F-AFE53DC24C42}" destId="{1C505F5B-CDC1-4E1C-BBBC-51F7EA35DB7D}" srcOrd="1" destOrd="0" presId="urn:microsoft.com/office/officeart/2005/8/layout/orgChart1"/>
    <dgm:cxn modelId="{DF4B1ADF-F4E5-43A3-B0AC-D7BC0AD312C7}" type="presParOf" srcId="{74518478-2389-4E7F-AF0B-33BF58197A0C}" destId="{94D4D539-F991-4A27-8FBC-7C3AB08D8367}" srcOrd="1" destOrd="0" presId="urn:microsoft.com/office/officeart/2005/8/layout/orgChart1"/>
    <dgm:cxn modelId="{6C0D7812-69EB-4BF5-8D2B-D08872949CDE}" type="presParOf" srcId="{74518478-2389-4E7F-AF0B-33BF58197A0C}" destId="{FA187042-6682-4360-9069-EC976180D3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8D60-3F92-4EF6-B1CC-0E080C18FD62}">
      <dsp:nvSpPr>
        <dsp:cNvPr id="0" name=""/>
        <dsp:cNvSpPr/>
      </dsp:nvSpPr>
      <dsp:spPr>
        <a:xfrm>
          <a:off x="2731989" y="1334626"/>
          <a:ext cx="146047" cy="1387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974"/>
              </a:lnTo>
              <a:lnTo>
                <a:pt x="146047" y="138797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AC53D2D-2A88-4C1D-A88B-A4ACC2F745ED}">
      <dsp:nvSpPr>
        <dsp:cNvPr id="0" name=""/>
        <dsp:cNvSpPr/>
      </dsp:nvSpPr>
      <dsp:spPr>
        <a:xfrm>
          <a:off x="2584638" y="1334626"/>
          <a:ext cx="147351" cy="1390399"/>
        </a:xfrm>
        <a:custGeom>
          <a:avLst/>
          <a:gdLst/>
          <a:ahLst/>
          <a:cxnLst/>
          <a:rect l="0" t="0" r="0" b="0"/>
          <a:pathLst>
            <a:path>
              <a:moveTo>
                <a:pt x="147351" y="0"/>
              </a:moveTo>
              <a:lnTo>
                <a:pt x="147351" y="1390399"/>
              </a:lnTo>
              <a:lnTo>
                <a:pt x="0" y="139039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753D787-BDF9-43B9-8FBA-6138F6595D5C}">
      <dsp:nvSpPr>
        <dsp:cNvPr id="0" name=""/>
        <dsp:cNvSpPr/>
      </dsp:nvSpPr>
      <dsp:spPr>
        <a:xfrm>
          <a:off x="2023735" y="584185"/>
          <a:ext cx="323511" cy="558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070"/>
              </a:lnTo>
              <a:lnTo>
                <a:pt x="323511" y="55807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7AFDAB5-9580-4EAD-B602-5D8769350891}">
      <dsp:nvSpPr>
        <dsp:cNvPr id="0" name=""/>
        <dsp:cNvSpPr/>
      </dsp:nvSpPr>
      <dsp:spPr>
        <a:xfrm>
          <a:off x="1188864" y="1334397"/>
          <a:ext cx="153016" cy="621680"/>
        </a:xfrm>
        <a:custGeom>
          <a:avLst/>
          <a:gdLst/>
          <a:ahLst/>
          <a:cxnLst/>
          <a:rect l="0" t="0" r="0" b="0"/>
          <a:pathLst>
            <a:path>
              <a:moveTo>
                <a:pt x="153016" y="0"/>
              </a:moveTo>
              <a:lnTo>
                <a:pt x="153016" y="621680"/>
              </a:lnTo>
              <a:lnTo>
                <a:pt x="0" y="62168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0733ADB-BB17-44AB-AE37-A8D165FAB82A}">
      <dsp:nvSpPr>
        <dsp:cNvPr id="0" name=""/>
        <dsp:cNvSpPr/>
      </dsp:nvSpPr>
      <dsp:spPr>
        <a:xfrm>
          <a:off x="1341881" y="1334397"/>
          <a:ext cx="131506" cy="624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115"/>
              </a:lnTo>
              <a:lnTo>
                <a:pt x="131506" y="62411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C126E-066F-49C4-B4A7-C874FF42C5E8}">
      <dsp:nvSpPr>
        <dsp:cNvPr id="0" name=""/>
        <dsp:cNvSpPr/>
      </dsp:nvSpPr>
      <dsp:spPr>
        <a:xfrm>
          <a:off x="1726624" y="584185"/>
          <a:ext cx="297110" cy="557840"/>
        </a:xfrm>
        <a:custGeom>
          <a:avLst/>
          <a:gdLst/>
          <a:ahLst/>
          <a:cxnLst/>
          <a:rect l="0" t="0" r="0" b="0"/>
          <a:pathLst>
            <a:path>
              <a:moveTo>
                <a:pt x="297110" y="0"/>
              </a:moveTo>
              <a:lnTo>
                <a:pt x="297110" y="557840"/>
              </a:lnTo>
              <a:lnTo>
                <a:pt x="0" y="557840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550B9-46B5-46D0-B308-DE4C33FD6360}">
      <dsp:nvSpPr>
        <dsp:cNvPr id="0" name=""/>
        <dsp:cNvSpPr/>
      </dsp:nvSpPr>
      <dsp:spPr>
        <a:xfrm>
          <a:off x="1638992" y="199442"/>
          <a:ext cx="769485" cy="384742"/>
        </a:xfrm>
        <a:prstGeom prst="roundRect">
          <a:avLst/>
        </a:prstGeom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Types of Pets</a:t>
          </a:r>
          <a:endParaRPr lang="en-US" sz="1300" kern="1200" dirty="0"/>
        </a:p>
      </dsp:txBody>
      <dsp:txXfrm>
        <a:off x="1657774" y="218224"/>
        <a:ext cx="731921" cy="347178"/>
      </dsp:txXfrm>
    </dsp:sp>
    <dsp:sp modelId="{BF68A9CC-79A1-402E-BABC-CA2CF9A2F051}">
      <dsp:nvSpPr>
        <dsp:cNvPr id="0" name=""/>
        <dsp:cNvSpPr/>
      </dsp:nvSpPr>
      <dsp:spPr>
        <a:xfrm>
          <a:off x="957138" y="949654"/>
          <a:ext cx="769485" cy="384742"/>
        </a:xfrm>
        <a:prstGeom prst="roundRect">
          <a:avLst/>
        </a:prstGeom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Domestic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975920" y="968436"/>
        <a:ext cx="731921" cy="347178"/>
      </dsp:txXfrm>
    </dsp:sp>
    <dsp:sp modelId="{936F156E-67CF-4F9D-A2C1-06912CDBD214}">
      <dsp:nvSpPr>
        <dsp:cNvPr id="0" name=""/>
        <dsp:cNvSpPr/>
      </dsp:nvSpPr>
      <dsp:spPr>
        <a:xfrm>
          <a:off x="1473388" y="1766141"/>
          <a:ext cx="769485" cy="384742"/>
        </a:xfrm>
        <a:prstGeom prst="roundRect">
          <a:avLst/>
        </a:prstGeom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Cat</a:t>
          </a:r>
          <a:endParaRPr lang="en-US" sz="1300" kern="1200" dirty="0"/>
        </a:p>
      </dsp:txBody>
      <dsp:txXfrm>
        <a:off x="1492170" y="1784923"/>
        <a:ext cx="731921" cy="347178"/>
      </dsp:txXfrm>
    </dsp:sp>
    <dsp:sp modelId="{867E7FE8-14A9-41A0-9EFA-F8FE1EE10C06}">
      <dsp:nvSpPr>
        <dsp:cNvPr id="0" name=""/>
        <dsp:cNvSpPr/>
      </dsp:nvSpPr>
      <dsp:spPr>
        <a:xfrm>
          <a:off x="355700" y="1747786"/>
          <a:ext cx="833164" cy="416582"/>
        </a:xfrm>
        <a:prstGeom prst="roundRect">
          <a:avLst/>
        </a:prstGeom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Dog</a:t>
          </a:r>
          <a:endParaRPr lang="en-US" sz="1300" kern="1200" dirty="0"/>
        </a:p>
      </dsp:txBody>
      <dsp:txXfrm>
        <a:off x="376036" y="1768122"/>
        <a:ext cx="792492" cy="375910"/>
      </dsp:txXfrm>
    </dsp:sp>
    <dsp:sp modelId="{34F27A3A-F620-4C42-AC45-A907E63301B9}">
      <dsp:nvSpPr>
        <dsp:cNvPr id="0" name=""/>
        <dsp:cNvSpPr/>
      </dsp:nvSpPr>
      <dsp:spPr>
        <a:xfrm>
          <a:off x="2347246" y="949884"/>
          <a:ext cx="769485" cy="384742"/>
        </a:xfrm>
        <a:prstGeom prst="roundRect">
          <a:avLst/>
        </a:prstGeom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Exotic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2366028" y="968666"/>
        <a:ext cx="731921" cy="347178"/>
      </dsp:txXfrm>
    </dsp:sp>
    <dsp:sp modelId="{534D97B1-BB3D-4036-B5E0-8916B63AC17B}">
      <dsp:nvSpPr>
        <dsp:cNvPr id="0" name=""/>
        <dsp:cNvSpPr/>
      </dsp:nvSpPr>
      <dsp:spPr>
        <a:xfrm>
          <a:off x="1751473" y="2516734"/>
          <a:ext cx="833164" cy="416582"/>
        </a:xfrm>
        <a:prstGeom prst="roundRect">
          <a:avLst/>
        </a:prstGeom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Bird</a:t>
          </a:r>
          <a:endParaRPr lang="en-US" sz="1300" kern="1200" dirty="0"/>
        </a:p>
      </dsp:txBody>
      <dsp:txXfrm>
        <a:off x="1771809" y="2537070"/>
        <a:ext cx="792492" cy="375910"/>
      </dsp:txXfrm>
    </dsp:sp>
    <dsp:sp modelId="{C0720555-2CF7-4774-AA11-710257962F24}">
      <dsp:nvSpPr>
        <dsp:cNvPr id="0" name=""/>
        <dsp:cNvSpPr/>
      </dsp:nvSpPr>
      <dsp:spPr>
        <a:xfrm>
          <a:off x="2878036" y="2514310"/>
          <a:ext cx="833164" cy="416582"/>
        </a:xfrm>
        <a:prstGeom prst="roundRect">
          <a:avLst/>
        </a:prstGeom>
        <a:solidFill>
          <a:srgbClr val="FFC000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Turtle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2898372" y="2534646"/>
        <a:ext cx="792492" cy="375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74057-02DD-49AF-BC83-366961DE69F1}" type="datetimeFigureOut">
              <a:rPr lang="en-SG" smtClean="0"/>
              <a:t>12/12/2018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A7E3A-2D40-4AF8-AD0C-4E72406BE47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388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2258-21DF-4D85-92F8-049B5FE6B48C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13259" y="3840479"/>
            <a:ext cx="651748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038">
            <a:off x="791174" y="1647196"/>
            <a:ext cx="3228464" cy="24213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ight Arrow 18"/>
          <p:cNvSpPr/>
          <p:nvPr userDrawn="1"/>
        </p:nvSpPr>
        <p:spPr>
          <a:xfrm>
            <a:off x="8239215" y="6051425"/>
            <a:ext cx="228617" cy="222421"/>
          </a:xfrm>
          <a:prstGeom prst="rightArrow">
            <a:avLst/>
          </a:prstGeom>
          <a:solidFill>
            <a:srgbClr val="FFC0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102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6352836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8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964D-39E6-4F35-A2E2-F4B7756D35EF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3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2011-325A-41BB-A554-6683BA84AAAC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9631-4832-4CD0-B91F-29739AC80F21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617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42DE-A35E-496F-83E3-8518C2C3D5C7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0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28F8-6C1A-4D4C-AC69-3BFB03A66D4C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2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660B-5B90-4967-86E0-7B66D8AC50B6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0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F097-B566-48D4-860E-0D21E03CAF81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10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7608-B496-41C8-856F-E579C4B78984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59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C5D0-25C6-48A9-A9E3-E47617F19314}" type="datetimeFigureOut">
              <a:rPr lang="en-SG" smtClean="0"/>
              <a:t>12/12/2018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EC24-1CDC-408F-9FC1-8DF60F4AB5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233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1694575"/>
            <a:ext cx="7772870" cy="417282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A991-54A3-4448-B727-CDEEA7A2F2E1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412280" y="91286"/>
            <a:ext cx="6046389" cy="1288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Types of Pets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12281" y="1112107"/>
            <a:ext cx="604638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ight Arrow 12">
            <a:hlinkClick r:id="" action="ppaction://hlinkshowjump?jump=nextslide"/>
          </p:cNvPr>
          <p:cNvSpPr/>
          <p:nvPr userDrawn="1"/>
        </p:nvSpPr>
        <p:spPr>
          <a:xfrm>
            <a:off x="8239215" y="6051425"/>
            <a:ext cx="228617" cy="222421"/>
          </a:xfrm>
          <a:prstGeom prst="rightArrow">
            <a:avLst/>
          </a:prstGeom>
          <a:solidFill>
            <a:srgbClr val="FFC0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102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ight Arrow 13">
            <a:hlinkClick r:id="" action="ppaction://hlinkshowjump?jump=previousslide"/>
          </p:cNvPr>
          <p:cNvSpPr/>
          <p:nvPr userDrawn="1"/>
        </p:nvSpPr>
        <p:spPr>
          <a:xfrm flipH="1">
            <a:off x="7589413" y="6051425"/>
            <a:ext cx="228618" cy="222421"/>
          </a:xfrm>
          <a:prstGeom prst="rightArrow">
            <a:avLst/>
          </a:prstGeom>
          <a:solidFill>
            <a:srgbClr val="FFC0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SG"/>
          </a:p>
        </p:txBody>
      </p:sp>
      <p:sp>
        <p:nvSpPr>
          <p:cNvPr id="15" name="Pentagon 14">
            <a:hlinkClick r:id="rId3" action="ppaction://hlinksldjump"/>
          </p:cNvPr>
          <p:cNvSpPr/>
          <p:nvPr userDrawn="1"/>
        </p:nvSpPr>
        <p:spPr>
          <a:xfrm rot="16200000">
            <a:off x="7905303" y="5982881"/>
            <a:ext cx="247419" cy="240225"/>
          </a:xfrm>
          <a:prstGeom prst="homePlate">
            <a:avLst/>
          </a:prstGeom>
          <a:solidFill>
            <a:srgbClr val="FFC0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76200" dir="5400000" sy="-23000" kx="800400" algn="br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SG"/>
          </a:p>
        </p:txBody>
      </p:sp>
      <p:sp>
        <p:nvSpPr>
          <p:cNvPr id="16" name="Flowchart: Delay 15">
            <a:hlinkClick r:id="rId3" action="ppaction://hlinksldjump"/>
          </p:cNvPr>
          <p:cNvSpPr/>
          <p:nvPr userDrawn="1"/>
        </p:nvSpPr>
        <p:spPr>
          <a:xfrm rot="16200000">
            <a:off x="7978596" y="6115769"/>
            <a:ext cx="100834" cy="103255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6352836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Image result for wing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9" b="89967" l="10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01" y="-64074"/>
            <a:ext cx="1738758" cy="15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7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71C8-0E6D-4AA0-B540-5C6E07A82011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>
            <a:hlinkClick r:id="rId2" action="ppaction://hlinksldjump"/>
          </p:cNvPr>
          <p:cNvSpPr/>
          <p:nvPr userDrawn="1"/>
        </p:nvSpPr>
        <p:spPr>
          <a:xfrm rot="16200000">
            <a:off x="7905303" y="5982881"/>
            <a:ext cx="247419" cy="240225"/>
          </a:xfrm>
          <a:prstGeom prst="homePlate">
            <a:avLst/>
          </a:prstGeom>
          <a:solidFill>
            <a:srgbClr val="FFC0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76200" dir="5400000" sy="-23000" kx="800400" algn="br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SG"/>
          </a:p>
        </p:txBody>
      </p:sp>
      <p:pic>
        <p:nvPicPr>
          <p:cNvPr id="9" name="Picture 8" descr="Droplets-SD-Content-R1d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872824"/>
            <a:ext cx="3829520" cy="342410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872824"/>
            <a:ext cx="3829050" cy="342410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0DE3-06F7-4E6A-86E7-7BEC057FE398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12281" y="1112107"/>
            <a:ext cx="604638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412280" y="91286"/>
            <a:ext cx="6046389" cy="1288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Types of Pets</a:t>
            </a:r>
            <a:endParaRPr lang="en-US" dirty="0"/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 userDrawn="1"/>
        </p:nvSpPr>
        <p:spPr>
          <a:xfrm>
            <a:off x="8239215" y="6051425"/>
            <a:ext cx="228617" cy="222421"/>
          </a:xfrm>
          <a:prstGeom prst="rightArrow">
            <a:avLst/>
          </a:prstGeom>
          <a:solidFill>
            <a:srgbClr val="FFC0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25400" dir="102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Right Arrow 16">
            <a:hlinkClick r:id="" action="ppaction://hlinkshowjump?jump=previousslide"/>
          </p:cNvPr>
          <p:cNvSpPr/>
          <p:nvPr userDrawn="1"/>
        </p:nvSpPr>
        <p:spPr>
          <a:xfrm flipH="1">
            <a:off x="7589413" y="6051425"/>
            <a:ext cx="228618" cy="222421"/>
          </a:xfrm>
          <a:prstGeom prst="rightArrow">
            <a:avLst/>
          </a:prstGeom>
          <a:solidFill>
            <a:srgbClr val="FFC0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SG"/>
          </a:p>
        </p:txBody>
      </p:sp>
      <p:sp>
        <p:nvSpPr>
          <p:cNvPr id="19" name="Flowchart: Delay 18"/>
          <p:cNvSpPr/>
          <p:nvPr userDrawn="1"/>
        </p:nvSpPr>
        <p:spPr>
          <a:xfrm rot="16200000">
            <a:off x="7978596" y="6115769"/>
            <a:ext cx="100834" cy="103255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6352836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2" descr="Image result for wing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9" b="89967" l="10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01" y="-64074"/>
            <a:ext cx="1738758" cy="15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3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80A3-211E-4F95-9B30-C59195EFD7F2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2" descr="Image result for wing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9" b="89967" l="10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01" y="-64074"/>
            <a:ext cx="1738758" cy="15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6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3D2B-9380-481E-9425-8176C56FE62B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Image result for wing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9" b="89967" l="10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01" y="-64074"/>
            <a:ext cx="1738758" cy="15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5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2FD9-3BF0-44E9-9C32-F37740612724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12281" y="1112107"/>
            <a:ext cx="604638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ight Arrow 8">
            <a:hlinkClick r:id="" action="ppaction://hlinkshowjump?jump=previousslide"/>
          </p:cNvPr>
          <p:cNvSpPr/>
          <p:nvPr userDrawn="1"/>
        </p:nvSpPr>
        <p:spPr>
          <a:xfrm flipH="1">
            <a:off x="7589413" y="6051425"/>
            <a:ext cx="228618" cy="222421"/>
          </a:xfrm>
          <a:prstGeom prst="rightArrow">
            <a:avLst/>
          </a:prstGeom>
          <a:solidFill>
            <a:srgbClr val="FFC0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SG"/>
          </a:p>
        </p:txBody>
      </p:sp>
      <p:sp>
        <p:nvSpPr>
          <p:cNvPr id="10" name="Pentagon 9">
            <a:hlinkClick r:id="rId3" action="ppaction://hlinksldjump"/>
          </p:cNvPr>
          <p:cNvSpPr/>
          <p:nvPr userDrawn="1"/>
        </p:nvSpPr>
        <p:spPr>
          <a:xfrm rot="16200000">
            <a:off x="7905303" y="5982881"/>
            <a:ext cx="247419" cy="240225"/>
          </a:xfrm>
          <a:prstGeom prst="homePlate">
            <a:avLst/>
          </a:prstGeom>
          <a:solidFill>
            <a:srgbClr val="FFC000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76200" dir="5400000" sy="-23000" kx="800400" algn="br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SG"/>
          </a:p>
        </p:txBody>
      </p:sp>
      <p:sp>
        <p:nvSpPr>
          <p:cNvPr id="11" name="Flowchart: Delay 10">
            <a:hlinkClick r:id="rId3" action="ppaction://hlinksldjump"/>
          </p:cNvPr>
          <p:cNvSpPr/>
          <p:nvPr userDrawn="1"/>
        </p:nvSpPr>
        <p:spPr>
          <a:xfrm rot="16200000">
            <a:off x="7978596" y="6115769"/>
            <a:ext cx="100834" cy="103255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103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2578-E09A-4BE2-A5A2-EBB7079B03C2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2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48F9-E0E0-4C85-87CC-5349D8D491FA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5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15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2280" y="91286"/>
            <a:ext cx="6046389" cy="1288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Types of Pets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02195"/>
            <a:ext cx="7773339" cy="4112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63528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1663913-11E8-4C78-A606-AE828AAEF1B2}" type="datetime1">
              <a:rPr lang="en-US" smtClean="0"/>
              <a:t>12-Dec-18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635283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635283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2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Algerian" panose="04020705040A020607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ros.org.mk/konkurs/077/domasni_milenici_eng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G8-rma3Gv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hyperlink" Target="http://animals.howstuffworks.com/mammals/dog-info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9.jpg"/><Relationship Id="rId5" Type="http://schemas.openxmlformats.org/officeDocument/2006/relationships/hyperlink" Target="http://animals.howstuffworks.com/pets/domestic-cat-info5.htm" TargetMode="External"/><Relationship Id="rId4" Type="http://schemas.openxmlformats.org/officeDocument/2006/relationships/hyperlink" Target="http://en.wikipedia.org/wiki/List_of_cat_breed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y7760Z5tlw&amp;p=F81F559F542E0BDF&amp;playnext=1&amp;index=18" TargetMode="External"/><Relationship Id="rId2" Type="http://schemas.openxmlformats.org/officeDocument/2006/relationships/hyperlink" Target="http://exoticpets.about.com/od/choosinganexoticpet/Choosing_an_Exotic_Pe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y7760Z5tlw&amp;feature=more_relat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petplace.com/birds/choosing-a-budgie-or-parakeet/page1.aspx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terrapins.co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Types </a:t>
            </a:r>
            <a:br>
              <a:rPr lang="en-US" dirty="0" smtClean="0"/>
            </a:br>
            <a:r>
              <a:rPr lang="en-US" dirty="0" smtClean="0"/>
              <a:t>                   of </a:t>
            </a:r>
            <a:br>
              <a:rPr lang="en-US" dirty="0" smtClean="0"/>
            </a:br>
            <a:r>
              <a:rPr lang="en-US" dirty="0" smtClean="0"/>
              <a:t>                            </a:t>
            </a:r>
            <a:r>
              <a:rPr lang="en-US" dirty="0" smtClean="0"/>
              <a:t>Bird</a:t>
            </a:r>
            <a:endParaRPr lang="en-SG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98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8348" y="1429130"/>
            <a:ext cx="7511472" cy="4041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MCQ Quiz</a:t>
            </a:r>
          </a:p>
          <a:p>
            <a:pPr marL="0" indent="0" algn="ctr">
              <a:buNone/>
            </a:pPr>
            <a:r>
              <a:rPr lang="en-US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answer each</a:t>
            </a:r>
            <a:endParaRPr lang="en-SG" sz="3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05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631950" y="1665288"/>
            <a:ext cx="7512050" cy="40401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A. By the tail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B. By the head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C. By the skin of the neck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D</a:t>
            </a:r>
            <a:r>
              <a:rPr lang="en-US" sz="2800" dirty="0" smtClean="0"/>
              <a:t>. By hind leg</a:t>
            </a:r>
            <a:endParaRPr lang="en-SG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25472" y="175205"/>
            <a:ext cx="6045200" cy="12874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Q1. How to pick up a kitten?</a:t>
            </a:r>
            <a:endParaRPr lang="en-SG" sz="3200" dirty="0"/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390641" y="1882563"/>
            <a:ext cx="839585" cy="41323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</a:t>
            </a:r>
            <a:endParaRPr lang="en-S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6390641" y="2661479"/>
            <a:ext cx="839585" cy="41323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</a:t>
            </a:r>
            <a:endParaRPr lang="en-S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6390641" y="3440395"/>
            <a:ext cx="839585" cy="41323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</a:t>
            </a:r>
            <a:endParaRPr lang="en-S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390641" y="4219311"/>
            <a:ext cx="839585" cy="41323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</a:t>
            </a:r>
            <a:endParaRPr lang="en-S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3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8348" y="1429130"/>
            <a:ext cx="7511472" cy="4041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!!</a:t>
            </a:r>
          </a:p>
        </p:txBody>
      </p:sp>
      <p:sp>
        <p:nvSpPr>
          <p:cNvPr id="2" name="Smiley Face 1"/>
          <p:cNvSpPr/>
          <p:nvPr/>
        </p:nvSpPr>
        <p:spPr>
          <a:xfrm>
            <a:off x="3644095" y="1533223"/>
            <a:ext cx="1859978" cy="1859978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7490235" y="5748587"/>
            <a:ext cx="839585" cy="41323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Done</a:t>
            </a:r>
            <a:endParaRPr lang="en-S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54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8348" y="1429130"/>
            <a:ext cx="7511472" cy="4041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 </a:t>
            </a:r>
          </a:p>
          <a:p>
            <a:pPr marL="0" indent="0" algn="ctr">
              <a:buNone/>
            </a:pPr>
            <a:r>
              <a:rPr lang="en-US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Again !!</a:t>
            </a:r>
            <a:endParaRPr lang="en-SG" sz="3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&quot;No&quot; Symbol 1"/>
          <p:cNvSpPr/>
          <p:nvPr/>
        </p:nvSpPr>
        <p:spPr>
          <a:xfrm>
            <a:off x="3676309" y="1562133"/>
            <a:ext cx="1795549" cy="1795549"/>
          </a:xfrm>
          <a:prstGeom prst="noSmoking">
            <a:avLst>
              <a:gd name="adj" fmla="val 14475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4433888" y="3707627"/>
            <a:ext cx="304352" cy="304352"/>
          </a:xfrm>
          <a:prstGeom prst="smileyFace">
            <a:avLst>
              <a:gd name="adj" fmla="val -4653"/>
            </a:avLst>
          </a:prstGeom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7490235" y="5748587"/>
            <a:ext cx="839585" cy="41323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</a:t>
            </a:r>
            <a:endParaRPr lang="en-S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7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8348" y="1429130"/>
            <a:ext cx="7511472" cy="4041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</a:t>
            </a:r>
            <a:r>
              <a:rPr lang="en-US" sz="3600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endParaRPr lang="en-US" sz="36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Done !!</a:t>
            </a:r>
          </a:p>
        </p:txBody>
      </p:sp>
    </p:spTree>
    <p:extLst>
      <p:ext uri="{BB962C8B-B14F-4D97-AF65-F5344CB8AC3E}">
        <p14:creationId xmlns:p14="http://schemas.microsoft.com/office/powerpoint/2010/main" val="18018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Welcome!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This is a module to teach you all about the different types of pets.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This knowledge may help you decide which type of pet to get.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Click a particular topic in the navigation map on the right to go to a particular topic.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Or use the navigation buttons at the bottom right to move between the pages or to return to this home page.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Enjoy the module!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SG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55044111"/>
              </p:ext>
            </p:extLst>
          </p:nvPr>
        </p:nvGraphicFramePr>
        <p:xfrm>
          <a:off x="4629150" y="1873250"/>
          <a:ext cx="3829050" cy="342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pets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Generally 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domestic pets are animals that one keeps in a dwelling.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They are generally able to be domesticated through proper care and training.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They can be very small like a Gold fish or larger in size such as a dog.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They are most suitable for rearing and keeping in a home.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For more information on domestic pets click this WEB-LINK.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Click the right arrow at the bottom right to see examples of two popular domestic pets - dogs and cats.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WEB-LINK - 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http://</a:t>
            </a: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www.soros.org.mk/konkurs/077/domasni_milenici_eng.htm</a:t>
            </a: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SG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pets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pets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WG8-rma3Gv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1100" y="1768316"/>
            <a:ext cx="6880863" cy="3870484"/>
          </a:xfrm>
          <a:prstGeom prst="rect">
            <a:avLst/>
          </a:prstGeom>
          <a:solidFill>
            <a:srgbClr val="000000"/>
          </a:solidFill>
          <a:ln w="177800" cap="flat">
            <a:solidFill>
              <a:srgbClr val="0D0D0D"/>
            </a:solidFill>
            <a:miter lim="800000"/>
          </a:ln>
          <a:effectLst>
            <a:outerShdw blurRad="190500" dist="215900" dir="3000000" algn="tr" rotWithShape="0">
              <a:srgbClr val="000000">
                <a:alpha val="20000"/>
              </a:srgbClr>
            </a:outerShdw>
          </a:effectLst>
          <a:scene3d>
            <a:camera prst="perspectiveContrastingLeftFacing" fov="3300000">
              <a:rot lat="0" lon="1200000" rev="0"/>
            </a:camera>
            <a:lightRig rig="balanced" dir="t">
              <a:rot lat="0" lon="0" rev="4200000"/>
            </a:lightRig>
          </a:scene3d>
          <a:sp3d extrusionH="635000" prstMaterial="metal">
            <a:bevelT w="190500" h="12700" prst="slope"/>
            <a:extrusionClr>
              <a:srgbClr val="010000"/>
            </a:extrusionClr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10595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As the saying goes, "Dogs are man's best friend" and they can make great pets.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This is generally true if you take care good care of them and train them well.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But do be aware that not all breeds are the same.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Some dogs are more docile while are some more aggressive. Click the “Speaker” icon on the right to hear a dog barking. Do you think the dog is docile or aggressive?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For more information about dogs click this WEB-LINK.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Or click the right arrow at the bottom right to see information about cats instead.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WEB-LINK - </a:t>
            </a: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http://animals.howstuffworks.com/mammals/dog-info.htm</a:t>
            </a: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10" y="241611"/>
            <a:ext cx="2305959" cy="153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arking_do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1783" y="3673451"/>
            <a:ext cx="308941" cy="30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613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7651" y="1780118"/>
            <a:ext cx="4858789" cy="417282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Cats 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can be make nice pets too, especially if you prefer a more docile pet.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Generally cats are not as forth coming as dogs but they can make charming pets.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Again there are many possible breeds to own. From fur-less Don Sphynx to full-fur Ragamuffins!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For more information about different breeds click this WEB-LINK 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For more information about domestic cats click this WEB-LINK 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Or click the right arrow at the bottom right to find out more about Exotic Pets.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WEB-LINK 1 - 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http://</a:t>
            </a: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en.wikipedia.org/wiki/List_of_cat_breeds</a:t>
            </a: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WEB-LINK 2 - 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http://</a:t>
            </a: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animals.howstuffworks.com/pets/domestic-cat-info5.htm</a:t>
            </a: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6352836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21" y="1493520"/>
            <a:ext cx="1634728" cy="1090670"/>
          </a:xfrm>
          <a:prstGeom prst="rect">
            <a:avLst/>
          </a:prstGeom>
        </p:spPr>
      </p:pic>
      <p:pic>
        <p:nvPicPr>
          <p:cNvPr id="8" name="Cat_Behaviours_Bes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80321" y="2868195"/>
            <a:ext cx="2275998" cy="1706999"/>
          </a:xfrm>
          <a:prstGeom prst="bevel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916040" y="460525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Video</a:t>
            </a:r>
            <a:endParaRPr lang="en-SG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By definition, exotic pets are animals that not from your country of origin.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However, the general consensus is that exotic pets is any animal that is not a well-known or common domestic animal.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Do take note that exotic pets may need special food, care and enclosures.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Be aware that it may also be illegal to own certain exotic animals in your country. Do check with the authorities.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For more information about exotic pets click this WEB-LINK or watch the video on the right.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Click the right arrow at the bottom right to see examples of two popular exotic pets - parakeets and terrapins.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WEB-LINK - 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http://</a:t>
            </a: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exoticpets.about.com/od/choosinganexoticpet/Choosing_an_Exotic_Pet.htm</a:t>
            </a: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YouTube Link - 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http://</a:t>
            </a: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www.youtube.com/watch?v=Py7760Z5tlw&amp;p=F81F559F542E0BDF&amp;playnext=1&amp;index=18</a:t>
            </a: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Youtube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Link 2 - 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http://</a:t>
            </a: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www.youtube.com/watch?v=Py7760Z5tlw&amp;feature=more_related</a:t>
            </a: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SG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 pets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7651" y="1780118"/>
            <a:ext cx="7511018" cy="41728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Parakeets 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are </a:t>
            </a:r>
            <a:r>
              <a:rPr lang="en-US" sz="1800" b="1" i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coloured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birds. Common </a:t>
            </a:r>
            <a:r>
              <a:rPr lang="en-US" sz="1800" b="1" i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colours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are blue, yellow or green.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However, some can be very </a:t>
            </a:r>
            <a:r>
              <a:rPr lang="en-US" sz="1800" b="1" i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colourful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like the Eastern Rosella!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Generally, parakeet are small or medium sized species of parrots 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Click the video on the right to watch and hear a parakeet.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For more information about choosing parakeets click this WEB-LINK.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Or click the right arrow at the bottom right to move on to information about terrapins.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WEB-LINK - 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http://</a:t>
            </a: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www.petplace.com/birds/choosing-a-budgie-or-parakeet/page1.aspx</a:t>
            </a: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6352836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727" y1="42273" x2="12727" y2="42273"/>
                        <a14:foregroundMark x1="7273" y1="30303" x2="7273" y2="30303"/>
                        <a14:foregroundMark x1="3750" y1="22121" x2="18409" y2="49091"/>
                        <a14:foregroundMark x1="49091" y1="80152" x2="99659" y2="90455"/>
                        <a14:foregroundMark x1="4091" y1="53333" x2="38864" y2="72424"/>
                        <a14:foregroundMark x1="44659" y1="80606" x2="44659" y2="80606"/>
                        <a14:foregroundMark x1="42386" y1="77121" x2="42386" y2="77121"/>
                        <a14:foregroundMark x1="77500" y1="80455" x2="79659" y2="83939"/>
                        <a14:foregroundMark x1="93977" y1="81515" x2="82273" y2="66212"/>
                        <a14:foregroundMark x1="88409" y1="89697" x2="88409" y2="89697"/>
                        <a14:foregroundMark x1="86250" y1="91061" x2="86250" y2="91061"/>
                        <a14:foregroundMark x1="91591" y1="92121" x2="91591" y2="92121"/>
                        <a14:backgroundMark x1="79886" y1="96061" x2="79886" y2="96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160">
            <a:off x="6722319" y="247336"/>
            <a:ext cx="1686839" cy="12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7651" y="1780118"/>
            <a:ext cx="7511018" cy="41728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Terrapins 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are a particular species of turtles, specifically of the </a:t>
            </a:r>
            <a:r>
              <a:rPr lang="en-US" sz="1800" b="1" i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Malaclemys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type.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These turtles are not of the sea water variety.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However, they do need brackish water to live.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Brackish water is more salty than freshwater but much less than sea water.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For more information on how to care for terrapins click this WEB-LINK. Or click the YELLOW followed by the GREEN button to watch a terrapin do a stunt!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This is the last page of this module, click the "Home" button to go back to the Welcome start page.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WEB-LINK - </a:t>
            </a:r>
            <a:r>
              <a:rPr lang="en-US" sz="1800" b="1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http://www.terrapins.co.uk</a:t>
            </a:r>
            <a:r>
              <a:rPr lang="en-US" sz="1800" b="1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/</a:t>
            </a:r>
            <a:endParaRPr lang="en-US" sz="1800" b="1" i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6352836"/>
            <a:ext cx="57316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2" y="0"/>
            <a:ext cx="3640667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282</TotalTime>
  <Words>794</Words>
  <Application>Microsoft Office PowerPoint</Application>
  <PresentationFormat>On-screen Show (4:3)</PresentationFormat>
  <Paragraphs>145</Paragraphs>
  <Slides>14</Slides>
  <Notes>0</Notes>
  <HiddenSlides>3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Tw Cen MT</vt:lpstr>
      <vt:lpstr>Droplet</vt:lpstr>
      <vt:lpstr>       Types                     of                              Bird</vt:lpstr>
      <vt:lpstr>Types of pets</vt:lpstr>
      <vt:lpstr>Domestic pets</vt:lpstr>
      <vt:lpstr>Domestic pets</vt:lpstr>
      <vt:lpstr>Dog</vt:lpstr>
      <vt:lpstr>Cat</vt:lpstr>
      <vt:lpstr>Exotic pets</vt:lpstr>
      <vt:lpstr>Bird</vt:lpstr>
      <vt:lpstr>Turtle</vt:lpstr>
      <vt:lpstr>PowerPoint Presentation</vt:lpstr>
      <vt:lpstr>Q1. How to pick up a kitten?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2018-12-12T02:24:44Z</dcterms:created>
  <dcterms:modified xsi:type="dcterms:W3CDTF">2018-12-12T07:09:43Z</dcterms:modified>
</cp:coreProperties>
</file>