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102" y="6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_rels/data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6.xml"/></Relationships>
</file>

<file path=ppt/diagrams/_rels/data5.xml.rels><?xml version="1.0" encoding="UTF-8" standalone="yes"?>
<Relationships xmlns="http://schemas.openxmlformats.org/package/2006/relationships"><Relationship Id="rId1" Type="http://schemas.openxmlformats.org/officeDocument/2006/relationships/slide" Target="../slides/slide3.xml"/></Relationships>
</file>

<file path=ppt/diagrams/_rels/data6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6638CB2-68EC-4E86-B1A7-231602ABFC24}" type="doc">
      <dgm:prSet loTypeId="urn:microsoft.com/office/officeart/2005/8/layout/arrow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728B0D7-DEF9-4ED4-92D1-D2DB51EB3B99}">
      <dgm:prSet phldrT="[Text]"/>
      <dgm:spPr/>
      <dgm:t>
        <a:bodyPr/>
        <a:lstStyle/>
        <a:p>
          <a:r>
            <a:rPr lang="en-US" dirty="0" smtClean="0"/>
            <a:t>Next</a:t>
          </a:r>
          <a:endParaRPr lang="en-US" dirty="0"/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" action="ppaction://hlinkshowjump?jump=nextslide"/>
          </dgm14:cNvPr>
        </a:ext>
      </dgm:extLst>
    </dgm:pt>
    <dgm:pt modelId="{E70EE36A-3508-4E64-A0FD-5D7EF871BD00}" type="sibTrans" cxnId="{6114A454-034B-4EB0-A394-71F93D029246}">
      <dgm:prSet/>
      <dgm:spPr/>
      <dgm:t>
        <a:bodyPr/>
        <a:lstStyle/>
        <a:p>
          <a:endParaRPr lang="en-US"/>
        </a:p>
      </dgm:t>
    </dgm:pt>
    <dgm:pt modelId="{8D26ACDA-86CE-42CE-AB94-7031ABD99043}" type="parTrans" cxnId="{6114A454-034B-4EB0-A394-71F93D029246}">
      <dgm:prSet/>
      <dgm:spPr/>
      <dgm:t>
        <a:bodyPr/>
        <a:lstStyle/>
        <a:p>
          <a:endParaRPr lang="en-US"/>
        </a:p>
      </dgm:t>
    </dgm:pt>
    <dgm:pt modelId="{2E7F6DBE-BAAC-4919-8FB4-9B8FD1ED9F6C}">
      <dgm:prSet phldrT="[Text]"/>
      <dgm:spPr/>
      <dgm:t>
        <a:bodyPr/>
        <a:lstStyle/>
        <a:p>
          <a:endParaRPr lang="en-US" dirty="0"/>
        </a:p>
      </dgm:t>
    </dgm:pt>
    <dgm:pt modelId="{63222E0C-D738-475F-B69D-612CD7D4407D}" type="sibTrans" cxnId="{39F6210B-8494-4388-A621-867ACAE4047B}">
      <dgm:prSet/>
      <dgm:spPr/>
      <dgm:t>
        <a:bodyPr/>
        <a:lstStyle/>
        <a:p>
          <a:endParaRPr lang="en-US"/>
        </a:p>
      </dgm:t>
    </dgm:pt>
    <dgm:pt modelId="{ED6C24AE-BF89-4F3A-ACD9-9664BCFE815D}" type="parTrans" cxnId="{39F6210B-8494-4388-A621-867ACAE4047B}">
      <dgm:prSet/>
      <dgm:spPr/>
      <dgm:t>
        <a:bodyPr/>
        <a:lstStyle/>
        <a:p>
          <a:endParaRPr lang="en-US"/>
        </a:p>
      </dgm:t>
    </dgm:pt>
    <dgm:pt modelId="{0C089C4C-1DEA-4516-8B3B-481EE6E07957}" type="pres">
      <dgm:prSet presAssocID="{E6638CB2-68EC-4E86-B1A7-231602ABFC24}" presName="cycle" presStyleCnt="0">
        <dgm:presLayoutVars>
          <dgm:dir/>
          <dgm:resizeHandles val="exact"/>
        </dgm:presLayoutVars>
      </dgm:prSet>
      <dgm:spPr/>
    </dgm:pt>
    <dgm:pt modelId="{63028E88-3760-4AC6-9AB7-EB9F68895409}" type="pres">
      <dgm:prSet presAssocID="{2E7F6DBE-BAAC-4919-8FB4-9B8FD1ED9F6C}" presName="arrow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F1D3057-5DD1-4337-938D-DBDD45F5F529}" type="pres">
      <dgm:prSet presAssocID="{3728B0D7-DEF9-4ED4-92D1-D2DB51EB3B99}" presName="arrow" presStyleLbl="node1" presStyleIdx="1" presStyleCnt="2">
        <dgm:presLayoutVars>
          <dgm:bulletEnabled val="1"/>
        </dgm:presLayoutVars>
      </dgm:prSet>
      <dgm:spPr/>
    </dgm:pt>
  </dgm:ptLst>
  <dgm:cxnLst>
    <dgm:cxn modelId="{6114A454-034B-4EB0-A394-71F93D029246}" srcId="{E6638CB2-68EC-4E86-B1A7-231602ABFC24}" destId="{3728B0D7-DEF9-4ED4-92D1-D2DB51EB3B99}" srcOrd="1" destOrd="0" parTransId="{8D26ACDA-86CE-42CE-AB94-7031ABD99043}" sibTransId="{E70EE36A-3508-4E64-A0FD-5D7EF871BD00}"/>
    <dgm:cxn modelId="{16EC37DD-AC90-4693-9DE7-7E87857FA3E4}" type="presOf" srcId="{3728B0D7-DEF9-4ED4-92D1-D2DB51EB3B99}" destId="{6F1D3057-5DD1-4337-938D-DBDD45F5F529}" srcOrd="0" destOrd="0" presId="urn:microsoft.com/office/officeart/2005/8/layout/arrow1"/>
    <dgm:cxn modelId="{D04A3DDF-EDA6-43E7-A543-A7F3D49BC7C3}" type="presOf" srcId="{2E7F6DBE-BAAC-4919-8FB4-9B8FD1ED9F6C}" destId="{63028E88-3760-4AC6-9AB7-EB9F68895409}" srcOrd="0" destOrd="0" presId="urn:microsoft.com/office/officeart/2005/8/layout/arrow1"/>
    <dgm:cxn modelId="{39F6210B-8494-4388-A621-867ACAE4047B}" srcId="{E6638CB2-68EC-4E86-B1A7-231602ABFC24}" destId="{2E7F6DBE-BAAC-4919-8FB4-9B8FD1ED9F6C}" srcOrd="0" destOrd="0" parTransId="{ED6C24AE-BF89-4F3A-ACD9-9664BCFE815D}" sibTransId="{63222E0C-D738-475F-B69D-612CD7D4407D}"/>
    <dgm:cxn modelId="{EC26BBB9-651E-4204-969F-5CED6CDAF7CF}" type="presOf" srcId="{E6638CB2-68EC-4E86-B1A7-231602ABFC24}" destId="{0C089C4C-1DEA-4516-8B3B-481EE6E07957}" srcOrd="0" destOrd="0" presId="urn:microsoft.com/office/officeart/2005/8/layout/arrow1"/>
    <dgm:cxn modelId="{EB91497B-5505-48BE-AA65-D4C65DE2565B}" type="presParOf" srcId="{0C089C4C-1DEA-4516-8B3B-481EE6E07957}" destId="{63028E88-3760-4AC6-9AB7-EB9F68895409}" srcOrd="0" destOrd="0" presId="urn:microsoft.com/office/officeart/2005/8/layout/arrow1"/>
    <dgm:cxn modelId="{16C4DBF3-8CDB-4353-8998-76F9E970985E}" type="presParOf" srcId="{0C089C4C-1DEA-4516-8B3B-481EE6E07957}" destId="{6F1D3057-5DD1-4337-938D-DBDD45F5F529}" srcOrd="1" destOrd="0" presId="urn:microsoft.com/office/officeart/2005/8/layout/arrow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6638CB2-68EC-4E86-B1A7-231602ABFC24}" type="doc">
      <dgm:prSet loTypeId="urn:microsoft.com/office/officeart/2005/8/layout/arrow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E7F6DBE-BAAC-4919-8FB4-9B8FD1ED9F6C}">
      <dgm:prSet phldrT="[Text]"/>
      <dgm:spPr/>
      <dgm:t>
        <a:bodyPr/>
        <a:lstStyle/>
        <a:p>
          <a:r>
            <a:rPr lang="en-US" dirty="0" smtClean="0">
              <a:hlinkClick xmlns:r="http://schemas.openxmlformats.org/officeDocument/2006/relationships" r:id="" action="ppaction://hlinkshowjump?jump=previousslide"/>
            </a:rPr>
            <a:t>Back</a:t>
          </a:r>
          <a:endParaRPr lang="en-US" dirty="0"/>
        </a:p>
      </dgm:t>
    </dgm:pt>
    <dgm:pt modelId="{ED6C24AE-BF89-4F3A-ACD9-9664BCFE815D}" type="parTrans" cxnId="{39F6210B-8494-4388-A621-867ACAE4047B}">
      <dgm:prSet/>
      <dgm:spPr/>
      <dgm:t>
        <a:bodyPr/>
        <a:lstStyle/>
        <a:p>
          <a:endParaRPr lang="en-US"/>
        </a:p>
      </dgm:t>
    </dgm:pt>
    <dgm:pt modelId="{63222E0C-D738-475F-B69D-612CD7D4407D}" type="sibTrans" cxnId="{39F6210B-8494-4388-A621-867ACAE4047B}">
      <dgm:prSet/>
      <dgm:spPr/>
      <dgm:t>
        <a:bodyPr/>
        <a:lstStyle/>
        <a:p>
          <a:endParaRPr lang="en-US"/>
        </a:p>
      </dgm:t>
    </dgm:pt>
    <dgm:pt modelId="{3728B0D7-DEF9-4ED4-92D1-D2DB51EB3B99}">
      <dgm:prSet phldrT="[Text]"/>
      <dgm:spPr/>
      <dgm:t>
        <a:bodyPr/>
        <a:lstStyle/>
        <a:p>
          <a:r>
            <a:rPr lang="en-US" dirty="0" smtClean="0"/>
            <a:t>Next</a:t>
          </a:r>
          <a:endParaRPr lang="en-US" dirty="0"/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" action="ppaction://hlinkshowjump?jump=nextslide"/>
          </dgm14:cNvPr>
        </a:ext>
      </dgm:extLst>
    </dgm:pt>
    <dgm:pt modelId="{8D26ACDA-86CE-42CE-AB94-7031ABD99043}" type="parTrans" cxnId="{6114A454-034B-4EB0-A394-71F93D029246}">
      <dgm:prSet/>
      <dgm:spPr/>
      <dgm:t>
        <a:bodyPr/>
        <a:lstStyle/>
        <a:p>
          <a:endParaRPr lang="en-US"/>
        </a:p>
      </dgm:t>
    </dgm:pt>
    <dgm:pt modelId="{E70EE36A-3508-4E64-A0FD-5D7EF871BD00}" type="sibTrans" cxnId="{6114A454-034B-4EB0-A394-71F93D029246}">
      <dgm:prSet/>
      <dgm:spPr/>
      <dgm:t>
        <a:bodyPr/>
        <a:lstStyle/>
        <a:p>
          <a:endParaRPr lang="en-US"/>
        </a:p>
      </dgm:t>
    </dgm:pt>
    <dgm:pt modelId="{0C089C4C-1DEA-4516-8B3B-481EE6E07957}" type="pres">
      <dgm:prSet presAssocID="{E6638CB2-68EC-4E86-B1A7-231602ABFC24}" presName="cycle" presStyleCnt="0">
        <dgm:presLayoutVars>
          <dgm:dir/>
          <dgm:resizeHandles val="exact"/>
        </dgm:presLayoutVars>
      </dgm:prSet>
      <dgm:spPr/>
    </dgm:pt>
    <dgm:pt modelId="{63028E88-3760-4AC6-9AB7-EB9F68895409}" type="pres">
      <dgm:prSet presAssocID="{2E7F6DBE-BAAC-4919-8FB4-9B8FD1ED9F6C}" presName="arrow" presStyleLbl="node1" presStyleIdx="0" presStyleCnt="2">
        <dgm:presLayoutVars>
          <dgm:bulletEnabled val="1"/>
        </dgm:presLayoutVars>
      </dgm:prSet>
      <dgm:spPr/>
    </dgm:pt>
    <dgm:pt modelId="{6F1D3057-5DD1-4337-938D-DBDD45F5F529}" type="pres">
      <dgm:prSet presAssocID="{3728B0D7-DEF9-4ED4-92D1-D2DB51EB3B99}" presName="arrow" presStyleLbl="node1" presStyleIdx="1" presStyleCnt="2">
        <dgm:presLayoutVars>
          <dgm:bulletEnabled val="1"/>
        </dgm:presLayoutVars>
      </dgm:prSet>
      <dgm:spPr/>
    </dgm:pt>
  </dgm:ptLst>
  <dgm:cxnLst>
    <dgm:cxn modelId="{6114A454-034B-4EB0-A394-71F93D029246}" srcId="{E6638CB2-68EC-4E86-B1A7-231602ABFC24}" destId="{3728B0D7-DEF9-4ED4-92D1-D2DB51EB3B99}" srcOrd="1" destOrd="0" parTransId="{8D26ACDA-86CE-42CE-AB94-7031ABD99043}" sibTransId="{E70EE36A-3508-4E64-A0FD-5D7EF871BD00}"/>
    <dgm:cxn modelId="{D04A3DDF-EDA6-43E7-A543-A7F3D49BC7C3}" type="presOf" srcId="{2E7F6DBE-BAAC-4919-8FB4-9B8FD1ED9F6C}" destId="{63028E88-3760-4AC6-9AB7-EB9F68895409}" srcOrd="0" destOrd="0" presId="urn:microsoft.com/office/officeart/2005/8/layout/arrow1"/>
    <dgm:cxn modelId="{16EC37DD-AC90-4693-9DE7-7E87857FA3E4}" type="presOf" srcId="{3728B0D7-DEF9-4ED4-92D1-D2DB51EB3B99}" destId="{6F1D3057-5DD1-4337-938D-DBDD45F5F529}" srcOrd="0" destOrd="0" presId="urn:microsoft.com/office/officeart/2005/8/layout/arrow1"/>
    <dgm:cxn modelId="{39F6210B-8494-4388-A621-867ACAE4047B}" srcId="{E6638CB2-68EC-4E86-B1A7-231602ABFC24}" destId="{2E7F6DBE-BAAC-4919-8FB4-9B8FD1ED9F6C}" srcOrd="0" destOrd="0" parTransId="{ED6C24AE-BF89-4F3A-ACD9-9664BCFE815D}" sibTransId="{63222E0C-D738-475F-B69D-612CD7D4407D}"/>
    <dgm:cxn modelId="{EC26BBB9-651E-4204-969F-5CED6CDAF7CF}" type="presOf" srcId="{E6638CB2-68EC-4E86-B1A7-231602ABFC24}" destId="{0C089C4C-1DEA-4516-8B3B-481EE6E07957}" srcOrd="0" destOrd="0" presId="urn:microsoft.com/office/officeart/2005/8/layout/arrow1"/>
    <dgm:cxn modelId="{EB91497B-5505-48BE-AA65-D4C65DE2565B}" type="presParOf" srcId="{0C089C4C-1DEA-4516-8B3B-481EE6E07957}" destId="{63028E88-3760-4AC6-9AB7-EB9F68895409}" srcOrd="0" destOrd="0" presId="urn:microsoft.com/office/officeart/2005/8/layout/arrow1"/>
    <dgm:cxn modelId="{16C4DBF3-8CDB-4353-8998-76F9E970985E}" type="presParOf" srcId="{0C089C4C-1DEA-4516-8B3B-481EE6E07957}" destId="{6F1D3057-5DD1-4337-938D-DBDD45F5F529}" srcOrd="1" destOrd="0" presId="urn:microsoft.com/office/officeart/2005/8/layout/arrow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6638CB2-68EC-4E86-B1A7-231602ABFC24}" type="doc">
      <dgm:prSet loTypeId="urn:microsoft.com/office/officeart/2005/8/layout/arrow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E7F6DBE-BAAC-4919-8FB4-9B8FD1ED9F6C}">
      <dgm:prSet phldrT="[Text]"/>
      <dgm:spPr/>
      <dgm:t>
        <a:bodyPr/>
        <a:lstStyle/>
        <a:p>
          <a:r>
            <a:rPr lang="en-US" dirty="0" smtClean="0">
              <a:hlinkClick xmlns:r="http://schemas.openxmlformats.org/officeDocument/2006/relationships" r:id="" action="ppaction://hlinkshowjump?jump=previousslide"/>
            </a:rPr>
            <a:t>Back</a:t>
          </a:r>
          <a:endParaRPr lang="en-US" dirty="0"/>
        </a:p>
      </dgm:t>
    </dgm:pt>
    <dgm:pt modelId="{ED6C24AE-BF89-4F3A-ACD9-9664BCFE815D}" type="parTrans" cxnId="{39F6210B-8494-4388-A621-867ACAE4047B}">
      <dgm:prSet/>
      <dgm:spPr/>
      <dgm:t>
        <a:bodyPr/>
        <a:lstStyle/>
        <a:p>
          <a:endParaRPr lang="en-US"/>
        </a:p>
      </dgm:t>
    </dgm:pt>
    <dgm:pt modelId="{63222E0C-D738-475F-B69D-612CD7D4407D}" type="sibTrans" cxnId="{39F6210B-8494-4388-A621-867ACAE4047B}">
      <dgm:prSet/>
      <dgm:spPr/>
      <dgm:t>
        <a:bodyPr/>
        <a:lstStyle/>
        <a:p>
          <a:endParaRPr lang="en-US"/>
        </a:p>
      </dgm:t>
    </dgm:pt>
    <dgm:pt modelId="{3728B0D7-DEF9-4ED4-92D1-D2DB51EB3B99}">
      <dgm:prSet phldrT="[Text]"/>
      <dgm:spPr/>
      <dgm:t>
        <a:bodyPr/>
        <a:lstStyle/>
        <a:p>
          <a:r>
            <a:rPr lang="en-US" dirty="0" smtClean="0"/>
            <a:t>Next</a:t>
          </a:r>
          <a:endParaRPr lang="en-US" dirty="0"/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" action="ppaction://hlinkshowjump?jump=nextslide"/>
          </dgm14:cNvPr>
        </a:ext>
      </dgm:extLst>
    </dgm:pt>
    <dgm:pt modelId="{8D26ACDA-86CE-42CE-AB94-7031ABD99043}" type="parTrans" cxnId="{6114A454-034B-4EB0-A394-71F93D029246}">
      <dgm:prSet/>
      <dgm:spPr/>
      <dgm:t>
        <a:bodyPr/>
        <a:lstStyle/>
        <a:p>
          <a:endParaRPr lang="en-US"/>
        </a:p>
      </dgm:t>
    </dgm:pt>
    <dgm:pt modelId="{E70EE36A-3508-4E64-A0FD-5D7EF871BD00}" type="sibTrans" cxnId="{6114A454-034B-4EB0-A394-71F93D029246}">
      <dgm:prSet/>
      <dgm:spPr/>
      <dgm:t>
        <a:bodyPr/>
        <a:lstStyle/>
        <a:p>
          <a:endParaRPr lang="en-US"/>
        </a:p>
      </dgm:t>
    </dgm:pt>
    <dgm:pt modelId="{0C089C4C-1DEA-4516-8B3B-481EE6E07957}" type="pres">
      <dgm:prSet presAssocID="{E6638CB2-68EC-4E86-B1A7-231602ABFC24}" presName="cycle" presStyleCnt="0">
        <dgm:presLayoutVars>
          <dgm:dir/>
          <dgm:resizeHandles val="exact"/>
        </dgm:presLayoutVars>
      </dgm:prSet>
      <dgm:spPr/>
    </dgm:pt>
    <dgm:pt modelId="{63028E88-3760-4AC6-9AB7-EB9F68895409}" type="pres">
      <dgm:prSet presAssocID="{2E7F6DBE-BAAC-4919-8FB4-9B8FD1ED9F6C}" presName="arrow" presStyleLbl="node1" presStyleIdx="0" presStyleCnt="2">
        <dgm:presLayoutVars>
          <dgm:bulletEnabled val="1"/>
        </dgm:presLayoutVars>
      </dgm:prSet>
      <dgm:spPr/>
    </dgm:pt>
    <dgm:pt modelId="{6F1D3057-5DD1-4337-938D-DBDD45F5F529}" type="pres">
      <dgm:prSet presAssocID="{3728B0D7-DEF9-4ED4-92D1-D2DB51EB3B99}" presName="arrow" presStyleLbl="node1" presStyleIdx="1" presStyleCnt="2">
        <dgm:presLayoutVars>
          <dgm:bulletEnabled val="1"/>
        </dgm:presLayoutVars>
      </dgm:prSet>
      <dgm:spPr/>
    </dgm:pt>
  </dgm:ptLst>
  <dgm:cxnLst>
    <dgm:cxn modelId="{6114A454-034B-4EB0-A394-71F93D029246}" srcId="{E6638CB2-68EC-4E86-B1A7-231602ABFC24}" destId="{3728B0D7-DEF9-4ED4-92D1-D2DB51EB3B99}" srcOrd="1" destOrd="0" parTransId="{8D26ACDA-86CE-42CE-AB94-7031ABD99043}" sibTransId="{E70EE36A-3508-4E64-A0FD-5D7EF871BD00}"/>
    <dgm:cxn modelId="{D04A3DDF-EDA6-43E7-A543-A7F3D49BC7C3}" type="presOf" srcId="{2E7F6DBE-BAAC-4919-8FB4-9B8FD1ED9F6C}" destId="{63028E88-3760-4AC6-9AB7-EB9F68895409}" srcOrd="0" destOrd="0" presId="urn:microsoft.com/office/officeart/2005/8/layout/arrow1"/>
    <dgm:cxn modelId="{16EC37DD-AC90-4693-9DE7-7E87857FA3E4}" type="presOf" srcId="{3728B0D7-DEF9-4ED4-92D1-D2DB51EB3B99}" destId="{6F1D3057-5DD1-4337-938D-DBDD45F5F529}" srcOrd="0" destOrd="0" presId="urn:microsoft.com/office/officeart/2005/8/layout/arrow1"/>
    <dgm:cxn modelId="{39F6210B-8494-4388-A621-867ACAE4047B}" srcId="{E6638CB2-68EC-4E86-B1A7-231602ABFC24}" destId="{2E7F6DBE-BAAC-4919-8FB4-9B8FD1ED9F6C}" srcOrd="0" destOrd="0" parTransId="{ED6C24AE-BF89-4F3A-ACD9-9664BCFE815D}" sibTransId="{63222E0C-D738-475F-B69D-612CD7D4407D}"/>
    <dgm:cxn modelId="{EC26BBB9-651E-4204-969F-5CED6CDAF7CF}" type="presOf" srcId="{E6638CB2-68EC-4E86-B1A7-231602ABFC24}" destId="{0C089C4C-1DEA-4516-8B3B-481EE6E07957}" srcOrd="0" destOrd="0" presId="urn:microsoft.com/office/officeart/2005/8/layout/arrow1"/>
    <dgm:cxn modelId="{EB91497B-5505-48BE-AA65-D4C65DE2565B}" type="presParOf" srcId="{0C089C4C-1DEA-4516-8B3B-481EE6E07957}" destId="{63028E88-3760-4AC6-9AB7-EB9F68895409}" srcOrd="0" destOrd="0" presId="urn:microsoft.com/office/officeart/2005/8/layout/arrow1"/>
    <dgm:cxn modelId="{16C4DBF3-8CDB-4353-8998-76F9E970985E}" type="presParOf" srcId="{0C089C4C-1DEA-4516-8B3B-481EE6E07957}" destId="{6F1D3057-5DD1-4337-938D-DBDD45F5F529}" srcOrd="1" destOrd="0" presId="urn:microsoft.com/office/officeart/2005/8/layout/arrow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6638CB2-68EC-4E86-B1A7-231602ABFC24}" type="doc">
      <dgm:prSet loTypeId="urn:microsoft.com/office/officeart/2005/8/layout/arrow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E7F6DBE-BAAC-4919-8FB4-9B8FD1ED9F6C}">
      <dgm:prSet phldrT="[Text]"/>
      <dgm:spPr/>
      <dgm:t>
        <a:bodyPr/>
        <a:lstStyle/>
        <a:p>
          <a:r>
            <a:rPr lang="en-US" dirty="0" smtClean="0">
              <a:hlinkClick xmlns:r="http://schemas.openxmlformats.org/officeDocument/2006/relationships" r:id="" action="ppaction://hlinkshowjump?jump=previousslide"/>
            </a:rPr>
            <a:t>Back</a:t>
          </a:r>
          <a:endParaRPr lang="en-US" dirty="0"/>
        </a:p>
      </dgm:t>
    </dgm:pt>
    <dgm:pt modelId="{ED6C24AE-BF89-4F3A-ACD9-9664BCFE815D}" type="parTrans" cxnId="{39F6210B-8494-4388-A621-867ACAE4047B}">
      <dgm:prSet/>
      <dgm:spPr/>
      <dgm:t>
        <a:bodyPr/>
        <a:lstStyle/>
        <a:p>
          <a:endParaRPr lang="en-US"/>
        </a:p>
      </dgm:t>
    </dgm:pt>
    <dgm:pt modelId="{63222E0C-D738-475F-B69D-612CD7D4407D}" type="sibTrans" cxnId="{39F6210B-8494-4388-A621-867ACAE4047B}">
      <dgm:prSet/>
      <dgm:spPr/>
      <dgm:t>
        <a:bodyPr/>
        <a:lstStyle/>
        <a:p>
          <a:endParaRPr lang="en-US"/>
        </a:p>
      </dgm:t>
    </dgm:pt>
    <dgm:pt modelId="{3728B0D7-DEF9-4ED4-92D1-D2DB51EB3B99}">
      <dgm:prSet phldrT="[Text]"/>
      <dgm:spPr/>
      <dgm:t>
        <a:bodyPr/>
        <a:lstStyle/>
        <a:p>
          <a:r>
            <a:rPr lang="en-US" dirty="0" smtClean="0"/>
            <a:t>Next</a:t>
          </a:r>
          <a:endParaRPr lang="en-US" dirty="0"/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1" action="ppaction://hlinksldjump"/>
          </dgm14:cNvPr>
        </a:ext>
      </dgm:extLst>
    </dgm:pt>
    <dgm:pt modelId="{8D26ACDA-86CE-42CE-AB94-7031ABD99043}" type="parTrans" cxnId="{6114A454-034B-4EB0-A394-71F93D029246}">
      <dgm:prSet/>
      <dgm:spPr/>
      <dgm:t>
        <a:bodyPr/>
        <a:lstStyle/>
        <a:p>
          <a:endParaRPr lang="en-US"/>
        </a:p>
      </dgm:t>
    </dgm:pt>
    <dgm:pt modelId="{E70EE36A-3508-4E64-A0FD-5D7EF871BD00}" type="sibTrans" cxnId="{6114A454-034B-4EB0-A394-71F93D029246}">
      <dgm:prSet/>
      <dgm:spPr/>
      <dgm:t>
        <a:bodyPr/>
        <a:lstStyle/>
        <a:p>
          <a:endParaRPr lang="en-US"/>
        </a:p>
      </dgm:t>
    </dgm:pt>
    <dgm:pt modelId="{0C089C4C-1DEA-4516-8B3B-481EE6E07957}" type="pres">
      <dgm:prSet presAssocID="{E6638CB2-68EC-4E86-B1A7-231602ABFC24}" presName="cycle" presStyleCnt="0">
        <dgm:presLayoutVars>
          <dgm:dir/>
          <dgm:resizeHandles val="exact"/>
        </dgm:presLayoutVars>
      </dgm:prSet>
      <dgm:spPr/>
    </dgm:pt>
    <dgm:pt modelId="{63028E88-3760-4AC6-9AB7-EB9F68895409}" type="pres">
      <dgm:prSet presAssocID="{2E7F6DBE-BAAC-4919-8FB4-9B8FD1ED9F6C}" presName="arrow" presStyleLbl="node1" presStyleIdx="0" presStyleCnt="2">
        <dgm:presLayoutVars>
          <dgm:bulletEnabled val="1"/>
        </dgm:presLayoutVars>
      </dgm:prSet>
      <dgm:spPr/>
    </dgm:pt>
    <dgm:pt modelId="{6F1D3057-5DD1-4337-938D-DBDD45F5F529}" type="pres">
      <dgm:prSet presAssocID="{3728B0D7-DEF9-4ED4-92D1-D2DB51EB3B99}" presName="arrow" presStyleLbl="node1" presStyleIdx="1" presStyleCnt="2">
        <dgm:presLayoutVars>
          <dgm:bulletEnabled val="1"/>
        </dgm:presLayoutVars>
      </dgm:prSet>
      <dgm:spPr/>
    </dgm:pt>
  </dgm:ptLst>
  <dgm:cxnLst>
    <dgm:cxn modelId="{6114A454-034B-4EB0-A394-71F93D029246}" srcId="{E6638CB2-68EC-4E86-B1A7-231602ABFC24}" destId="{3728B0D7-DEF9-4ED4-92D1-D2DB51EB3B99}" srcOrd="1" destOrd="0" parTransId="{8D26ACDA-86CE-42CE-AB94-7031ABD99043}" sibTransId="{E70EE36A-3508-4E64-A0FD-5D7EF871BD00}"/>
    <dgm:cxn modelId="{D04A3DDF-EDA6-43E7-A543-A7F3D49BC7C3}" type="presOf" srcId="{2E7F6DBE-BAAC-4919-8FB4-9B8FD1ED9F6C}" destId="{63028E88-3760-4AC6-9AB7-EB9F68895409}" srcOrd="0" destOrd="0" presId="urn:microsoft.com/office/officeart/2005/8/layout/arrow1"/>
    <dgm:cxn modelId="{16EC37DD-AC90-4693-9DE7-7E87857FA3E4}" type="presOf" srcId="{3728B0D7-DEF9-4ED4-92D1-D2DB51EB3B99}" destId="{6F1D3057-5DD1-4337-938D-DBDD45F5F529}" srcOrd="0" destOrd="0" presId="urn:microsoft.com/office/officeart/2005/8/layout/arrow1"/>
    <dgm:cxn modelId="{39F6210B-8494-4388-A621-867ACAE4047B}" srcId="{E6638CB2-68EC-4E86-B1A7-231602ABFC24}" destId="{2E7F6DBE-BAAC-4919-8FB4-9B8FD1ED9F6C}" srcOrd="0" destOrd="0" parTransId="{ED6C24AE-BF89-4F3A-ACD9-9664BCFE815D}" sibTransId="{63222E0C-D738-475F-B69D-612CD7D4407D}"/>
    <dgm:cxn modelId="{EC26BBB9-651E-4204-969F-5CED6CDAF7CF}" type="presOf" srcId="{E6638CB2-68EC-4E86-B1A7-231602ABFC24}" destId="{0C089C4C-1DEA-4516-8B3B-481EE6E07957}" srcOrd="0" destOrd="0" presId="urn:microsoft.com/office/officeart/2005/8/layout/arrow1"/>
    <dgm:cxn modelId="{EB91497B-5505-48BE-AA65-D4C65DE2565B}" type="presParOf" srcId="{0C089C4C-1DEA-4516-8B3B-481EE6E07957}" destId="{63028E88-3760-4AC6-9AB7-EB9F68895409}" srcOrd="0" destOrd="0" presId="urn:microsoft.com/office/officeart/2005/8/layout/arrow1"/>
    <dgm:cxn modelId="{16C4DBF3-8CDB-4353-8998-76F9E970985E}" type="presParOf" srcId="{0C089C4C-1DEA-4516-8B3B-481EE6E07957}" destId="{6F1D3057-5DD1-4337-938D-DBDD45F5F529}" srcOrd="1" destOrd="0" presId="urn:microsoft.com/office/officeart/2005/8/layout/arrow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6638CB2-68EC-4E86-B1A7-231602ABFC24}" type="doc">
      <dgm:prSet loTypeId="urn:microsoft.com/office/officeart/2005/8/layout/arrow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E7F6DBE-BAAC-4919-8FB4-9B8FD1ED9F6C}">
      <dgm:prSet phldrT="[Text]"/>
      <dgm:spPr/>
      <dgm:t>
        <a:bodyPr/>
        <a:lstStyle/>
        <a:p>
          <a:r>
            <a:rPr lang="en-US" dirty="0" smtClean="0">
              <a:hlinkClick xmlns:r="http://schemas.openxmlformats.org/officeDocument/2006/relationships" r:id="" action="ppaction://hlinkshowjump?jump=previousslide"/>
            </a:rPr>
            <a:t>Back</a:t>
          </a:r>
          <a:endParaRPr lang="en-US" dirty="0"/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1" action="ppaction://hlinksldjump"/>
          </dgm14:cNvPr>
        </a:ext>
      </dgm:extLst>
    </dgm:pt>
    <dgm:pt modelId="{ED6C24AE-BF89-4F3A-ACD9-9664BCFE815D}" type="parTrans" cxnId="{39F6210B-8494-4388-A621-867ACAE4047B}">
      <dgm:prSet/>
      <dgm:spPr/>
      <dgm:t>
        <a:bodyPr/>
        <a:lstStyle/>
        <a:p>
          <a:endParaRPr lang="en-US"/>
        </a:p>
      </dgm:t>
    </dgm:pt>
    <dgm:pt modelId="{63222E0C-D738-475F-B69D-612CD7D4407D}" type="sibTrans" cxnId="{39F6210B-8494-4388-A621-867ACAE4047B}">
      <dgm:prSet/>
      <dgm:spPr/>
      <dgm:t>
        <a:bodyPr/>
        <a:lstStyle/>
        <a:p>
          <a:endParaRPr lang="en-US"/>
        </a:p>
      </dgm:t>
    </dgm:pt>
    <dgm:pt modelId="{3728B0D7-DEF9-4ED4-92D1-D2DB51EB3B99}">
      <dgm:prSet phldrT="[Text]"/>
      <dgm:spPr/>
      <dgm:t>
        <a:bodyPr/>
        <a:lstStyle/>
        <a:p>
          <a:r>
            <a:rPr lang="en-US" dirty="0" smtClean="0"/>
            <a:t>Next</a:t>
          </a:r>
          <a:endParaRPr lang="en-US" dirty="0"/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" action="ppaction://hlinkshowjump?jump=nextslide"/>
          </dgm14:cNvPr>
        </a:ext>
      </dgm:extLst>
    </dgm:pt>
    <dgm:pt modelId="{8D26ACDA-86CE-42CE-AB94-7031ABD99043}" type="parTrans" cxnId="{6114A454-034B-4EB0-A394-71F93D029246}">
      <dgm:prSet/>
      <dgm:spPr/>
      <dgm:t>
        <a:bodyPr/>
        <a:lstStyle/>
        <a:p>
          <a:endParaRPr lang="en-US"/>
        </a:p>
      </dgm:t>
    </dgm:pt>
    <dgm:pt modelId="{E70EE36A-3508-4E64-A0FD-5D7EF871BD00}" type="sibTrans" cxnId="{6114A454-034B-4EB0-A394-71F93D029246}">
      <dgm:prSet/>
      <dgm:spPr/>
      <dgm:t>
        <a:bodyPr/>
        <a:lstStyle/>
        <a:p>
          <a:endParaRPr lang="en-US"/>
        </a:p>
      </dgm:t>
    </dgm:pt>
    <dgm:pt modelId="{0C089C4C-1DEA-4516-8B3B-481EE6E07957}" type="pres">
      <dgm:prSet presAssocID="{E6638CB2-68EC-4E86-B1A7-231602ABFC24}" presName="cycle" presStyleCnt="0">
        <dgm:presLayoutVars>
          <dgm:dir/>
          <dgm:resizeHandles val="exact"/>
        </dgm:presLayoutVars>
      </dgm:prSet>
      <dgm:spPr/>
    </dgm:pt>
    <dgm:pt modelId="{63028E88-3760-4AC6-9AB7-EB9F68895409}" type="pres">
      <dgm:prSet presAssocID="{2E7F6DBE-BAAC-4919-8FB4-9B8FD1ED9F6C}" presName="arrow" presStyleLbl="node1" presStyleIdx="0" presStyleCnt="2">
        <dgm:presLayoutVars>
          <dgm:bulletEnabled val="1"/>
        </dgm:presLayoutVars>
      </dgm:prSet>
      <dgm:spPr/>
    </dgm:pt>
    <dgm:pt modelId="{6F1D3057-5DD1-4337-938D-DBDD45F5F529}" type="pres">
      <dgm:prSet presAssocID="{3728B0D7-DEF9-4ED4-92D1-D2DB51EB3B99}" presName="arrow" presStyleLbl="node1" presStyleIdx="1" presStyleCnt="2">
        <dgm:presLayoutVars>
          <dgm:bulletEnabled val="1"/>
        </dgm:presLayoutVars>
      </dgm:prSet>
      <dgm:spPr/>
    </dgm:pt>
  </dgm:ptLst>
  <dgm:cxnLst>
    <dgm:cxn modelId="{6114A454-034B-4EB0-A394-71F93D029246}" srcId="{E6638CB2-68EC-4E86-B1A7-231602ABFC24}" destId="{3728B0D7-DEF9-4ED4-92D1-D2DB51EB3B99}" srcOrd="1" destOrd="0" parTransId="{8D26ACDA-86CE-42CE-AB94-7031ABD99043}" sibTransId="{E70EE36A-3508-4E64-A0FD-5D7EF871BD00}"/>
    <dgm:cxn modelId="{D04A3DDF-EDA6-43E7-A543-A7F3D49BC7C3}" type="presOf" srcId="{2E7F6DBE-BAAC-4919-8FB4-9B8FD1ED9F6C}" destId="{63028E88-3760-4AC6-9AB7-EB9F68895409}" srcOrd="0" destOrd="0" presId="urn:microsoft.com/office/officeart/2005/8/layout/arrow1"/>
    <dgm:cxn modelId="{16EC37DD-AC90-4693-9DE7-7E87857FA3E4}" type="presOf" srcId="{3728B0D7-DEF9-4ED4-92D1-D2DB51EB3B99}" destId="{6F1D3057-5DD1-4337-938D-DBDD45F5F529}" srcOrd="0" destOrd="0" presId="urn:microsoft.com/office/officeart/2005/8/layout/arrow1"/>
    <dgm:cxn modelId="{39F6210B-8494-4388-A621-867ACAE4047B}" srcId="{E6638CB2-68EC-4E86-B1A7-231602ABFC24}" destId="{2E7F6DBE-BAAC-4919-8FB4-9B8FD1ED9F6C}" srcOrd="0" destOrd="0" parTransId="{ED6C24AE-BF89-4F3A-ACD9-9664BCFE815D}" sibTransId="{63222E0C-D738-475F-B69D-612CD7D4407D}"/>
    <dgm:cxn modelId="{EC26BBB9-651E-4204-969F-5CED6CDAF7CF}" type="presOf" srcId="{E6638CB2-68EC-4E86-B1A7-231602ABFC24}" destId="{0C089C4C-1DEA-4516-8B3B-481EE6E07957}" srcOrd="0" destOrd="0" presId="urn:microsoft.com/office/officeart/2005/8/layout/arrow1"/>
    <dgm:cxn modelId="{EB91497B-5505-48BE-AA65-D4C65DE2565B}" type="presParOf" srcId="{0C089C4C-1DEA-4516-8B3B-481EE6E07957}" destId="{63028E88-3760-4AC6-9AB7-EB9F68895409}" srcOrd="0" destOrd="0" presId="urn:microsoft.com/office/officeart/2005/8/layout/arrow1"/>
    <dgm:cxn modelId="{16C4DBF3-8CDB-4353-8998-76F9E970985E}" type="presParOf" srcId="{0C089C4C-1DEA-4516-8B3B-481EE6E07957}" destId="{6F1D3057-5DD1-4337-938D-DBDD45F5F529}" srcOrd="1" destOrd="0" presId="urn:microsoft.com/office/officeart/2005/8/layout/arrow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6638CB2-68EC-4E86-B1A7-231602ABFC24}" type="doc">
      <dgm:prSet loTypeId="urn:microsoft.com/office/officeart/2005/8/layout/arrow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E7F6DBE-BAAC-4919-8FB4-9B8FD1ED9F6C}">
      <dgm:prSet phldrT="[Text]"/>
      <dgm:spPr/>
      <dgm:t>
        <a:bodyPr/>
        <a:lstStyle/>
        <a:p>
          <a:r>
            <a:rPr lang="en-US" dirty="0" smtClean="0">
              <a:hlinkClick xmlns:r="http://schemas.openxmlformats.org/officeDocument/2006/relationships" r:id="" action="ppaction://hlinkshowjump?jump=previousslide"/>
            </a:rPr>
            <a:t>Back</a:t>
          </a:r>
          <a:endParaRPr lang="en-US" dirty="0"/>
        </a:p>
      </dgm:t>
    </dgm:pt>
    <dgm:pt modelId="{ED6C24AE-BF89-4F3A-ACD9-9664BCFE815D}" type="parTrans" cxnId="{39F6210B-8494-4388-A621-867ACAE4047B}">
      <dgm:prSet/>
      <dgm:spPr/>
      <dgm:t>
        <a:bodyPr/>
        <a:lstStyle/>
        <a:p>
          <a:endParaRPr lang="en-US"/>
        </a:p>
      </dgm:t>
    </dgm:pt>
    <dgm:pt modelId="{63222E0C-D738-475F-B69D-612CD7D4407D}" type="sibTrans" cxnId="{39F6210B-8494-4388-A621-867ACAE4047B}">
      <dgm:prSet/>
      <dgm:spPr/>
      <dgm:t>
        <a:bodyPr/>
        <a:lstStyle/>
        <a:p>
          <a:endParaRPr lang="en-US"/>
        </a:p>
      </dgm:t>
    </dgm:pt>
    <dgm:pt modelId="{3728B0D7-DEF9-4ED4-92D1-D2DB51EB3B99}">
      <dgm:prSet phldrT="[Text]"/>
      <dgm:spPr/>
      <dgm:t>
        <a:bodyPr/>
        <a:lstStyle/>
        <a:p>
          <a:r>
            <a:rPr lang="en-US" dirty="0" smtClean="0">
              <a:hlinkClick xmlns:r="http://schemas.openxmlformats.org/officeDocument/2006/relationships" r:id="rId1" action="ppaction://hlinksldjump"/>
            </a:rPr>
            <a:t>Back to start</a:t>
          </a:r>
          <a:endParaRPr lang="en-US" dirty="0"/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" action="ppaction://hlinkshowjump?jump=nextslide"/>
          </dgm14:cNvPr>
        </a:ext>
      </dgm:extLst>
    </dgm:pt>
    <dgm:pt modelId="{8D26ACDA-86CE-42CE-AB94-7031ABD99043}" type="parTrans" cxnId="{6114A454-034B-4EB0-A394-71F93D029246}">
      <dgm:prSet/>
      <dgm:spPr/>
      <dgm:t>
        <a:bodyPr/>
        <a:lstStyle/>
        <a:p>
          <a:endParaRPr lang="en-US"/>
        </a:p>
      </dgm:t>
    </dgm:pt>
    <dgm:pt modelId="{E70EE36A-3508-4E64-A0FD-5D7EF871BD00}" type="sibTrans" cxnId="{6114A454-034B-4EB0-A394-71F93D029246}">
      <dgm:prSet/>
      <dgm:spPr/>
      <dgm:t>
        <a:bodyPr/>
        <a:lstStyle/>
        <a:p>
          <a:endParaRPr lang="en-US"/>
        </a:p>
      </dgm:t>
    </dgm:pt>
    <dgm:pt modelId="{0C089C4C-1DEA-4516-8B3B-481EE6E07957}" type="pres">
      <dgm:prSet presAssocID="{E6638CB2-68EC-4E86-B1A7-231602ABFC24}" presName="cycle" presStyleCnt="0">
        <dgm:presLayoutVars>
          <dgm:dir/>
          <dgm:resizeHandles val="exact"/>
        </dgm:presLayoutVars>
      </dgm:prSet>
      <dgm:spPr/>
    </dgm:pt>
    <dgm:pt modelId="{63028E88-3760-4AC6-9AB7-EB9F68895409}" type="pres">
      <dgm:prSet presAssocID="{2E7F6DBE-BAAC-4919-8FB4-9B8FD1ED9F6C}" presName="arrow" presStyleLbl="node1" presStyleIdx="0" presStyleCnt="2">
        <dgm:presLayoutVars>
          <dgm:bulletEnabled val="1"/>
        </dgm:presLayoutVars>
      </dgm:prSet>
      <dgm:spPr/>
    </dgm:pt>
    <dgm:pt modelId="{6F1D3057-5DD1-4337-938D-DBDD45F5F529}" type="pres">
      <dgm:prSet presAssocID="{3728B0D7-DEF9-4ED4-92D1-D2DB51EB3B99}" presName="arrow" presStyleLbl="node1" presStyleIdx="1" presStyleCnt="2">
        <dgm:presLayoutVars>
          <dgm:bulletEnabled val="1"/>
        </dgm:presLayoutVars>
      </dgm:prSet>
      <dgm:spPr/>
    </dgm:pt>
  </dgm:ptLst>
  <dgm:cxnLst>
    <dgm:cxn modelId="{6114A454-034B-4EB0-A394-71F93D029246}" srcId="{E6638CB2-68EC-4E86-B1A7-231602ABFC24}" destId="{3728B0D7-DEF9-4ED4-92D1-D2DB51EB3B99}" srcOrd="1" destOrd="0" parTransId="{8D26ACDA-86CE-42CE-AB94-7031ABD99043}" sibTransId="{E70EE36A-3508-4E64-A0FD-5D7EF871BD00}"/>
    <dgm:cxn modelId="{D04A3DDF-EDA6-43E7-A543-A7F3D49BC7C3}" type="presOf" srcId="{2E7F6DBE-BAAC-4919-8FB4-9B8FD1ED9F6C}" destId="{63028E88-3760-4AC6-9AB7-EB9F68895409}" srcOrd="0" destOrd="0" presId="urn:microsoft.com/office/officeart/2005/8/layout/arrow1"/>
    <dgm:cxn modelId="{16EC37DD-AC90-4693-9DE7-7E87857FA3E4}" type="presOf" srcId="{3728B0D7-DEF9-4ED4-92D1-D2DB51EB3B99}" destId="{6F1D3057-5DD1-4337-938D-DBDD45F5F529}" srcOrd="0" destOrd="0" presId="urn:microsoft.com/office/officeart/2005/8/layout/arrow1"/>
    <dgm:cxn modelId="{39F6210B-8494-4388-A621-867ACAE4047B}" srcId="{E6638CB2-68EC-4E86-B1A7-231602ABFC24}" destId="{2E7F6DBE-BAAC-4919-8FB4-9B8FD1ED9F6C}" srcOrd="0" destOrd="0" parTransId="{ED6C24AE-BF89-4F3A-ACD9-9664BCFE815D}" sibTransId="{63222E0C-D738-475F-B69D-612CD7D4407D}"/>
    <dgm:cxn modelId="{EC26BBB9-651E-4204-969F-5CED6CDAF7CF}" type="presOf" srcId="{E6638CB2-68EC-4E86-B1A7-231602ABFC24}" destId="{0C089C4C-1DEA-4516-8B3B-481EE6E07957}" srcOrd="0" destOrd="0" presId="urn:microsoft.com/office/officeart/2005/8/layout/arrow1"/>
    <dgm:cxn modelId="{EB91497B-5505-48BE-AA65-D4C65DE2565B}" type="presParOf" srcId="{0C089C4C-1DEA-4516-8B3B-481EE6E07957}" destId="{63028E88-3760-4AC6-9AB7-EB9F68895409}" srcOrd="0" destOrd="0" presId="urn:microsoft.com/office/officeart/2005/8/layout/arrow1"/>
    <dgm:cxn modelId="{16C4DBF3-8CDB-4353-8998-76F9E970985E}" type="presParOf" srcId="{0C089C4C-1DEA-4516-8B3B-481EE6E07957}" destId="{6F1D3057-5DD1-4337-938D-DBDD45F5F529}" srcOrd="1" destOrd="0" presId="urn:microsoft.com/office/officeart/2005/8/layout/arrow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028E88-3760-4AC6-9AB7-EB9F68895409}">
      <dsp:nvSpPr>
        <dsp:cNvPr id="0" name=""/>
        <dsp:cNvSpPr/>
      </dsp:nvSpPr>
      <dsp:spPr>
        <a:xfrm rot="16200000">
          <a:off x="59" y="133"/>
          <a:ext cx="749862" cy="749862"/>
        </a:xfrm>
        <a:prstGeom prst="up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92456" rIns="92456" bIns="92456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300" kern="1200" dirty="0"/>
        </a:p>
      </dsp:txBody>
      <dsp:txXfrm rot="5400000">
        <a:off x="131286" y="187597"/>
        <a:ext cx="618636" cy="374931"/>
      </dsp:txXfrm>
    </dsp:sp>
    <dsp:sp modelId="{6F1D3057-5DD1-4337-938D-DBDD45F5F529}">
      <dsp:nvSpPr>
        <dsp:cNvPr id="0" name=""/>
        <dsp:cNvSpPr/>
      </dsp:nvSpPr>
      <dsp:spPr>
        <a:xfrm rot="5400000">
          <a:off x="897845" y="133"/>
          <a:ext cx="749862" cy="749862"/>
        </a:xfrm>
        <a:prstGeom prst="up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92456" rIns="92456" bIns="92456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Next</a:t>
          </a:r>
          <a:endParaRPr lang="en-US" sz="1300" kern="1200" dirty="0"/>
        </a:p>
      </dsp:txBody>
      <dsp:txXfrm rot="-5400000">
        <a:off x="897846" y="187599"/>
        <a:ext cx="618636" cy="37493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028E88-3760-4AC6-9AB7-EB9F68895409}">
      <dsp:nvSpPr>
        <dsp:cNvPr id="0" name=""/>
        <dsp:cNvSpPr/>
      </dsp:nvSpPr>
      <dsp:spPr>
        <a:xfrm rot="16200000">
          <a:off x="59" y="133"/>
          <a:ext cx="749862" cy="749862"/>
        </a:xfrm>
        <a:prstGeom prst="up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92456" rIns="92456" bIns="92456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>
              <a:hlinkClick xmlns:r="http://schemas.openxmlformats.org/officeDocument/2006/relationships" r:id=""/>
            </a:rPr>
            <a:t>Back</a:t>
          </a:r>
          <a:endParaRPr lang="en-US" sz="1300" kern="1200" dirty="0"/>
        </a:p>
      </dsp:txBody>
      <dsp:txXfrm rot="5400000">
        <a:off x="131286" y="187597"/>
        <a:ext cx="618636" cy="374931"/>
      </dsp:txXfrm>
    </dsp:sp>
    <dsp:sp modelId="{6F1D3057-5DD1-4337-938D-DBDD45F5F529}">
      <dsp:nvSpPr>
        <dsp:cNvPr id="0" name=""/>
        <dsp:cNvSpPr/>
      </dsp:nvSpPr>
      <dsp:spPr>
        <a:xfrm rot="5400000">
          <a:off x="897845" y="133"/>
          <a:ext cx="749862" cy="749862"/>
        </a:xfrm>
        <a:prstGeom prst="up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92456" rIns="92456" bIns="92456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Next</a:t>
          </a:r>
          <a:endParaRPr lang="en-US" sz="1300" kern="1200" dirty="0"/>
        </a:p>
      </dsp:txBody>
      <dsp:txXfrm rot="-5400000">
        <a:off x="897846" y="187599"/>
        <a:ext cx="618636" cy="37493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028E88-3760-4AC6-9AB7-EB9F68895409}">
      <dsp:nvSpPr>
        <dsp:cNvPr id="0" name=""/>
        <dsp:cNvSpPr/>
      </dsp:nvSpPr>
      <dsp:spPr>
        <a:xfrm rot="16200000">
          <a:off x="59" y="133"/>
          <a:ext cx="749862" cy="749862"/>
        </a:xfrm>
        <a:prstGeom prst="up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92456" rIns="92456" bIns="92456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>
              <a:hlinkClick xmlns:r="http://schemas.openxmlformats.org/officeDocument/2006/relationships" r:id=""/>
            </a:rPr>
            <a:t>Back</a:t>
          </a:r>
          <a:endParaRPr lang="en-US" sz="1300" kern="1200" dirty="0"/>
        </a:p>
      </dsp:txBody>
      <dsp:txXfrm rot="5400000">
        <a:off x="131286" y="187597"/>
        <a:ext cx="618636" cy="374931"/>
      </dsp:txXfrm>
    </dsp:sp>
    <dsp:sp modelId="{6F1D3057-5DD1-4337-938D-DBDD45F5F529}">
      <dsp:nvSpPr>
        <dsp:cNvPr id="0" name=""/>
        <dsp:cNvSpPr/>
      </dsp:nvSpPr>
      <dsp:spPr>
        <a:xfrm rot="5400000">
          <a:off x="897845" y="133"/>
          <a:ext cx="749862" cy="749862"/>
        </a:xfrm>
        <a:prstGeom prst="up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92456" rIns="92456" bIns="92456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Next</a:t>
          </a:r>
          <a:endParaRPr lang="en-US" sz="1300" kern="1200" dirty="0"/>
        </a:p>
      </dsp:txBody>
      <dsp:txXfrm rot="-5400000">
        <a:off x="897846" y="187599"/>
        <a:ext cx="618636" cy="37493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028E88-3760-4AC6-9AB7-EB9F68895409}">
      <dsp:nvSpPr>
        <dsp:cNvPr id="0" name=""/>
        <dsp:cNvSpPr/>
      </dsp:nvSpPr>
      <dsp:spPr>
        <a:xfrm rot="16200000">
          <a:off x="59" y="133"/>
          <a:ext cx="749862" cy="749862"/>
        </a:xfrm>
        <a:prstGeom prst="up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92456" rIns="92456" bIns="92456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>
              <a:hlinkClick xmlns:r="http://schemas.openxmlformats.org/officeDocument/2006/relationships" r:id=""/>
            </a:rPr>
            <a:t>Back</a:t>
          </a:r>
          <a:endParaRPr lang="en-US" sz="1300" kern="1200" dirty="0"/>
        </a:p>
      </dsp:txBody>
      <dsp:txXfrm rot="5400000">
        <a:off x="131286" y="187597"/>
        <a:ext cx="618636" cy="374931"/>
      </dsp:txXfrm>
    </dsp:sp>
    <dsp:sp modelId="{6F1D3057-5DD1-4337-938D-DBDD45F5F529}">
      <dsp:nvSpPr>
        <dsp:cNvPr id="0" name=""/>
        <dsp:cNvSpPr/>
      </dsp:nvSpPr>
      <dsp:spPr>
        <a:xfrm rot="5400000">
          <a:off x="897845" y="133"/>
          <a:ext cx="749862" cy="749862"/>
        </a:xfrm>
        <a:prstGeom prst="up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92456" rIns="92456" bIns="92456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Next</a:t>
          </a:r>
          <a:endParaRPr lang="en-US" sz="1300" kern="1200" dirty="0"/>
        </a:p>
      </dsp:txBody>
      <dsp:txXfrm rot="-5400000">
        <a:off x="897846" y="187599"/>
        <a:ext cx="618636" cy="374931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028E88-3760-4AC6-9AB7-EB9F68895409}">
      <dsp:nvSpPr>
        <dsp:cNvPr id="0" name=""/>
        <dsp:cNvSpPr/>
      </dsp:nvSpPr>
      <dsp:spPr>
        <a:xfrm rot="16200000">
          <a:off x="59" y="133"/>
          <a:ext cx="749862" cy="749862"/>
        </a:xfrm>
        <a:prstGeom prst="up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92456" rIns="92456" bIns="92456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>
              <a:hlinkClick xmlns:r="http://schemas.openxmlformats.org/officeDocument/2006/relationships" r:id=""/>
            </a:rPr>
            <a:t>Back</a:t>
          </a:r>
          <a:endParaRPr lang="en-US" sz="1300" kern="1200" dirty="0"/>
        </a:p>
      </dsp:txBody>
      <dsp:txXfrm rot="5400000">
        <a:off x="131286" y="187597"/>
        <a:ext cx="618636" cy="374931"/>
      </dsp:txXfrm>
    </dsp:sp>
    <dsp:sp modelId="{6F1D3057-5DD1-4337-938D-DBDD45F5F529}">
      <dsp:nvSpPr>
        <dsp:cNvPr id="0" name=""/>
        <dsp:cNvSpPr/>
      </dsp:nvSpPr>
      <dsp:spPr>
        <a:xfrm rot="5400000">
          <a:off x="897845" y="133"/>
          <a:ext cx="749862" cy="749862"/>
        </a:xfrm>
        <a:prstGeom prst="up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92456" rIns="92456" bIns="92456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Next</a:t>
          </a:r>
          <a:endParaRPr lang="en-US" sz="1300" kern="1200" dirty="0"/>
        </a:p>
      </dsp:txBody>
      <dsp:txXfrm rot="-5400000">
        <a:off x="897846" y="187599"/>
        <a:ext cx="618636" cy="374931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028E88-3760-4AC6-9AB7-EB9F68895409}">
      <dsp:nvSpPr>
        <dsp:cNvPr id="0" name=""/>
        <dsp:cNvSpPr/>
      </dsp:nvSpPr>
      <dsp:spPr>
        <a:xfrm rot="16200000">
          <a:off x="8" y="398"/>
          <a:ext cx="832458" cy="832458"/>
        </a:xfrm>
        <a:prstGeom prst="up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64008" rIns="64008" bIns="64008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>
              <a:hlinkClick xmlns:r="http://schemas.openxmlformats.org/officeDocument/2006/relationships" r:id=""/>
            </a:rPr>
            <a:t>Back</a:t>
          </a:r>
          <a:endParaRPr lang="en-US" sz="900" kern="1200" dirty="0"/>
        </a:p>
      </dsp:txBody>
      <dsp:txXfrm rot="5400000">
        <a:off x="145689" y="208511"/>
        <a:ext cx="686778" cy="416229"/>
      </dsp:txXfrm>
    </dsp:sp>
    <dsp:sp modelId="{6F1D3057-5DD1-4337-938D-DBDD45F5F529}">
      <dsp:nvSpPr>
        <dsp:cNvPr id="0" name=""/>
        <dsp:cNvSpPr/>
      </dsp:nvSpPr>
      <dsp:spPr>
        <a:xfrm rot="5400000">
          <a:off x="921519" y="398"/>
          <a:ext cx="832458" cy="832458"/>
        </a:xfrm>
        <a:prstGeom prst="up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64008" rIns="64008" bIns="64008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>
              <a:hlinkClick xmlns:r="http://schemas.openxmlformats.org/officeDocument/2006/relationships" r:id=""/>
            </a:rPr>
            <a:t>Back to start</a:t>
          </a:r>
          <a:endParaRPr lang="en-US" sz="900" kern="1200" dirty="0"/>
        </a:p>
      </dsp:txBody>
      <dsp:txXfrm rot="-5400000">
        <a:off x="921520" y="208513"/>
        <a:ext cx="686778" cy="41622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1">
  <dgm:title val=""/>
  <dgm:desc val=""/>
  <dgm:catLst>
    <dgm:cat type="relationship" pri="7000"/>
    <dgm:cat type="process" pri="3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0.1"/>
          <dgm:constr type="diam" refType="w" refFor="ch" refPtType="node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24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2"/>
        </dgm:constrLst>
      </dgm:if>
      <dgm:if name="Name13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15"/>
        </dgm:constrLst>
      </dgm:if>
      <dgm:if name="Name14" axis="ch" ptType="node" func="cnt" op="equ" val="10">
        <dgm:constrLst>
          <dgm:constr type="primFontSz" for="ch" ptType="node" op="lte" val="65"/>
          <dgm:constr type="w" for="ch" ptType="node" refType="w"/>
          <dgm:constr type="h" for="ch" ptType="node" refType="w" refFor="ch" refPtType="node"/>
          <dgm:constr type="sibSp" refType="w" refFor="ch" refPtType="node" fact="-0.24"/>
        </dgm:constrLst>
      </dgm:if>
      <dgm:else name="Name15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35"/>
        </dgm:constrLst>
      </dgm:else>
    </dgm:choose>
    <dgm:ruleLst/>
    <dgm:forEach name="Name16" axis="ch" ptType="node">
      <dgm:layoutNode name="arrow">
        <dgm:varLst>
          <dgm:bulletEnabled val="1"/>
        </dgm:varLst>
        <dgm:alg type="tx"/>
        <dgm:shape xmlns:r="http://schemas.openxmlformats.org/officeDocument/2006/relationships" type="up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arrow1">
  <dgm:title val=""/>
  <dgm:desc val=""/>
  <dgm:catLst>
    <dgm:cat type="relationship" pri="7000"/>
    <dgm:cat type="process" pri="3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0.1"/>
          <dgm:constr type="diam" refType="w" refFor="ch" refPtType="node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24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2"/>
        </dgm:constrLst>
      </dgm:if>
      <dgm:if name="Name13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15"/>
        </dgm:constrLst>
      </dgm:if>
      <dgm:if name="Name14" axis="ch" ptType="node" func="cnt" op="equ" val="10">
        <dgm:constrLst>
          <dgm:constr type="primFontSz" for="ch" ptType="node" op="lte" val="65"/>
          <dgm:constr type="w" for="ch" ptType="node" refType="w"/>
          <dgm:constr type="h" for="ch" ptType="node" refType="w" refFor="ch" refPtType="node"/>
          <dgm:constr type="sibSp" refType="w" refFor="ch" refPtType="node" fact="-0.24"/>
        </dgm:constrLst>
      </dgm:if>
      <dgm:else name="Name15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35"/>
        </dgm:constrLst>
      </dgm:else>
    </dgm:choose>
    <dgm:ruleLst/>
    <dgm:forEach name="Name16" axis="ch" ptType="node">
      <dgm:layoutNode name="arrow">
        <dgm:varLst>
          <dgm:bulletEnabled val="1"/>
        </dgm:varLst>
        <dgm:alg type="tx"/>
        <dgm:shape xmlns:r="http://schemas.openxmlformats.org/officeDocument/2006/relationships" type="up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arrow1">
  <dgm:title val=""/>
  <dgm:desc val=""/>
  <dgm:catLst>
    <dgm:cat type="relationship" pri="7000"/>
    <dgm:cat type="process" pri="3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0.1"/>
          <dgm:constr type="diam" refType="w" refFor="ch" refPtType="node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24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2"/>
        </dgm:constrLst>
      </dgm:if>
      <dgm:if name="Name13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15"/>
        </dgm:constrLst>
      </dgm:if>
      <dgm:if name="Name14" axis="ch" ptType="node" func="cnt" op="equ" val="10">
        <dgm:constrLst>
          <dgm:constr type="primFontSz" for="ch" ptType="node" op="lte" val="65"/>
          <dgm:constr type="w" for="ch" ptType="node" refType="w"/>
          <dgm:constr type="h" for="ch" ptType="node" refType="w" refFor="ch" refPtType="node"/>
          <dgm:constr type="sibSp" refType="w" refFor="ch" refPtType="node" fact="-0.24"/>
        </dgm:constrLst>
      </dgm:if>
      <dgm:else name="Name15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35"/>
        </dgm:constrLst>
      </dgm:else>
    </dgm:choose>
    <dgm:ruleLst/>
    <dgm:forEach name="Name16" axis="ch" ptType="node">
      <dgm:layoutNode name="arrow">
        <dgm:varLst>
          <dgm:bulletEnabled val="1"/>
        </dgm:varLst>
        <dgm:alg type="tx"/>
        <dgm:shape xmlns:r="http://schemas.openxmlformats.org/officeDocument/2006/relationships" type="up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arrow1">
  <dgm:title val=""/>
  <dgm:desc val=""/>
  <dgm:catLst>
    <dgm:cat type="relationship" pri="7000"/>
    <dgm:cat type="process" pri="3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0.1"/>
          <dgm:constr type="diam" refType="w" refFor="ch" refPtType="node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24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2"/>
        </dgm:constrLst>
      </dgm:if>
      <dgm:if name="Name13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15"/>
        </dgm:constrLst>
      </dgm:if>
      <dgm:if name="Name14" axis="ch" ptType="node" func="cnt" op="equ" val="10">
        <dgm:constrLst>
          <dgm:constr type="primFontSz" for="ch" ptType="node" op="lte" val="65"/>
          <dgm:constr type="w" for="ch" ptType="node" refType="w"/>
          <dgm:constr type="h" for="ch" ptType="node" refType="w" refFor="ch" refPtType="node"/>
          <dgm:constr type="sibSp" refType="w" refFor="ch" refPtType="node" fact="-0.24"/>
        </dgm:constrLst>
      </dgm:if>
      <dgm:else name="Name15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35"/>
        </dgm:constrLst>
      </dgm:else>
    </dgm:choose>
    <dgm:ruleLst/>
    <dgm:forEach name="Name16" axis="ch" ptType="node">
      <dgm:layoutNode name="arrow">
        <dgm:varLst>
          <dgm:bulletEnabled val="1"/>
        </dgm:varLst>
        <dgm:alg type="tx"/>
        <dgm:shape xmlns:r="http://schemas.openxmlformats.org/officeDocument/2006/relationships" type="up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arrow1">
  <dgm:title val=""/>
  <dgm:desc val=""/>
  <dgm:catLst>
    <dgm:cat type="relationship" pri="7000"/>
    <dgm:cat type="process" pri="3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0.1"/>
          <dgm:constr type="diam" refType="w" refFor="ch" refPtType="node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24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2"/>
        </dgm:constrLst>
      </dgm:if>
      <dgm:if name="Name13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15"/>
        </dgm:constrLst>
      </dgm:if>
      <dgm:if name="Name14" axis="ch" ptType="node" func="cnt" op="equ" val="10">
        <dgm:constrLst>
          <dgm:constr type="primFontSz" for="ch" ptType="node" op="lte" val="65"/>
          <dgm:constr type="w" for="ch" ptType="node" refType="w"/>
          <dgm:constr type="h" for="ch" ptType="node" refType="w" refFor="ch" refPtType="node"/>
          <dgm:constr type="sibSp" refType="w" refFor="ch" refPtType="node" fact="-0.24"/>
        </dgm:constrLst>
      </dgm:if>
      <dgm:else name="Name15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35"/>
        </dgm:constrLst>
      </dgm:else>
    </dgm:choose>
    <dgm:ruleLst/>
    <dgm:forEach name="Name16" axis="ch" ptType="node">
      <dgm:layoutNode name="arrow">
        <dgm:varLst>
          <dgm:bulletEnabled val="1"/>
        </dgm:varLst>
        <dgm:alg type="tx"/>
        <dgm:shape xmlns:r="http://schemas.openxmlformats.org/officeDocument/2006/relationships" type="up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arrow1">
  <dgm:title val=""/>
  <dgm:desc val=""/>
  <dgm:catLst>
    <dgm:cat type="relationship" pri="7000"/>
    <dgm:cat type="process" pri="3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0.1"/>
          <dgm:constr type="diam" refType="w" refFor="ch" refPtType="node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24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2"/>
        </dgm:constrLst>
      </dgm:if>
      <dgm:if name="Name13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15"/>
        </dgm:constrLst>
      </dgm:if>
      <dgm:if name="Name14" axis="ch" ptType="node" func="cnt" op="equ" val="10">
        <dgm:constrLst>
          <dgm:constr type="primFontSz" for="ch" ptType="node" op="lte" val="65"/>
          <dgm:constr type="w" for="ch" ptType="node" refType="w"/>
          <dgm:constr type="h" for="ch" ptType="node" refType="w" refFor="ch" refPtType="node"/>
          <dgm:constr type="sibSp" refType="w" refFor="ch" refPtType="node" fact="-0.24"/>
        </dgm:constrLst>
      </dgm:if>
      <dgm:else name="Name15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35"/>
        </dgm:constrLst>
      </dgm:else>
    </dgm:choose>
    <dgm:ruleLst/>
    <dgm:forEach name="Name16" axis="ch" ptType="node">
      <dgm:layoutNode name="arrow">
        <dgm:varLst>
          <dgm:bulletEnabled val="1"/>
        </dgm:varLst>
        <dgm:alg type="tx"/>
        <dgm:shape xmlns:r="http://schemas.openxmlformats.org/officeDocument/2006/relationships" type="up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5CBE6-6E5F-40E4-A0ED-A6631EEECBA9}" type="datetimeFigureOut">
              <a:rPr lang="en-SG" smtClean="0"/>
              <a:t>12/12/2018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52193-A7FC-456E-B3F5-D541A36A54E9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5226985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5CBE6-6E5F-40E4-A0ED-A6631EEECBA9}" type="datetimeFigureOut">
              <a:rPr lang="en-SG" smtClean="0"/>
              <a:t>12/12/2018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52193-A7FC-456E-B3F5-D541A36A54E9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389767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5CBE6-6E5F-40E4-A0ED-A6631EEECBA9}" type="datetimeFigureOut">
              <a:rPr lang="en-SG" smtClean="0"/>
              <a:t>12/12/2018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52193-A7FC-456E-B3F5-D541A36A54E9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9598059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5CBE6-6E5F-40E4-A0ED-A6631EEECBA9}" type="datetimeFigureOut">
              <a:rPr lang="en-SG" smtClean="0"/>
              <a:t>12/12/2018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52193-A7FC-456E-B3F5-D541A36A54E9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5380126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5CBE6-6E5F-40E4-A0ED-A6631EEECBA9}" type="datetimeFigureOut">
              <a:rPr lang="en-SG" smtClean="0"/>
              <a:t>12/12/2018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52193-A7FC-456E-B3F5-D541A36A54E9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3874995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5CBE6-6E5F-40E4-A0ED-A6631EEECBA9}" type="datetimeFigureOut">
              <a:rPr lang="en-SG" smtClean="0"/>
              <a:t>12/12/2018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52193-A7FC-456E-B3F5-D541A36A54E9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5704593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5CBE6-6E5F-40E4-A0ED-A6631EEECBA9}" type="datetimeFigureOut">
              <a:rPr lang="en-SG" smtClean="0"/>
              <a:t>12/12/2018</a:t>
            </a:fld>
            <a:endParaRPr lang="en-S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52193-A7FC-456E-B3F5-D541A36A54E9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0549136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5CBE6-6E5F-40E4-A0ED-A6631EEECBA9}" type="datetimeFigureOut">
              <a:rPr lang="en-SG" smtClean="0"/>
              <a:t>12/12/2018</a:t>
            </a:fld>
            <a:endParaRPr lang="en-S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52193-A7FC-456E-B3F5-D541A36A54E9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6006552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5CBE6-6E5F-40E4-A0ED-A6631EEECBA9}" type="datetimeFigureOut">
              <a:rPr lang="en-SG" smtClean="0"/>
              <a:t>12/12/2018</a:t>
            </a:fld>
            <a:endParaRPr lang="en-S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52193-A7FC-456E-B3F5-D541A36A54E9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0710501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5CBE6-6E5F-40E4-A0ED-A6631EEECBA9}" type="datetimeFigureOut">
              <a:rPr lang="en-SG" smtClean="0"/>
              <a:t>12/12/2018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52193-A7FC-456E-B3F5-D541A36A54E9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5919103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S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5CBE6-6E5F-40E4-A0ED-A6631EEECBA9}" type="datetimeFigureOut">
              <a:rPr lang="en-SG" smtClean="0"/>
              <a:t>12/12/2018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52193-A7FC-456E-B3F5-D541A36A54E9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7786923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15CBE6-6E5F-40E4-A0ED-A6631EEECBA9}" type="datetimeFigureOut">
              <a:rPr lang="en-SG" smtClean="0"/>
              <a:t>12/12/2018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F52193-A7FC-456E-B3F5-D541A36A54E9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9674534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2.jpe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slide" Target="slide5.xml"/><Relationship Id="rId7" Type="http://schemas.openxmlformats.org/officeDocument/2006/relationships/diagramColors" Target="../diagrams/colors3.xml"/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hyperlink" Target="http://assamworld.com/" TargetMode="Externa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97365" y="65314"/>
            <a:ext cx="7918975" cy="1092147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en-US" sz="7300" dirty="0" smtClean="0">
                <a:effectLst>
                  <a:outerShdw blurRad="50800" dist="50800" dir="5400000" algn="ctr" rotWithShape="0">
                    <a:schemeClr val="tx1"/>
                  </a:outerShdw>
                </a:effectLst>
              </a:rPr>
              <a:t>Assam</a:t>
            </a:r>
            <a:r>
              <a:rPr lang="en-US" dirty="0" smtClean="0">
                <a:effectLst>
                  <a:outerShdw blurRad="50800" dist="50800" dir="5400000" algn="ctr" rotWithShape="0">
                    <a:schemeClr val="tx1"/>
                  </a:outerShdw>
                </a:effectLst>
              </a:rPr>
              <a:t> Tea </a:t>
            </a:r>
            <a:endParaRPr lang="en-SG" dirty="0">
              <a:effectLst>
                <a:outerShdw blurRad="50800" dist="50800" dir="5400000" algn="ctr" rotWithShape="0">
                  <a:schemeClr val="tx1"/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SG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1353" y="1074333"/>
            <a:ext cx="6879475" cy="4703004"/>
          </a:xfrm>
          <a:prstGeom prst="rect">
            <a:avLst/>
          </a:prstGeom>
        </p:spPr>
      </p:pic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4251488115"/>
              </p:ext>
            </p:extLst>
          </p:nvPr>
        </p:nvGraphicFramePr>
        <p:xfrm>
          <a:off x="10216340" y="5960225"/>
          <a:ext cx="1647767" cy="7501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Rectangle 5"/>
          <p:cNvSpPr/>
          <p:nvPr/>
        </p:nvSpPr>
        <p:spPr>
          <a:xfrm>
            <a:off x="5001461" y="5949853"/>
            <a:ext cx="505106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4000" b="1" cap="none" spc="0" dirty="0" smtClean="0">
                <a:ln/>
                <a:solidFill>
                  <a:schemeClr val="accent4"/>
                </a:solidFill>
                <a:effectLst/>
              </a:rPr>
              <a:t>Click arrow to progress</a:t>
            </a:r>
            <a:endParaRPr lang="en-US" sz="4000" b="1" cap="none" spc="0" dirty="0">
              <a:ln/>
              <a:solidFill>
                <a:schemeClr val="accent4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926217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81895" y="82492"/>
            <a:ext cx="10515600" cy="1325563"/>
          </a:xfrm>
        </p:spPr>
        <p:txBody>
          <a:bodyPr/>
          <a:lstStyle/>
          <a:p>
            <a:r>
              <a:rPr lang="en-US" dirty="0" smtClean="0"/>
              <a:t>What is Assam Tea?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4462" y="1408055"/>
            <a:ext cx="5221778" cy="4605858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Assam tea is a black tea named after the region of its production, Assam, in India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manufactured specifically from the plant Camellia </a:t>
            </a:r>
            <a:r>
              <a:rPr lang="en-US" dirty="0" err="1" smtClean="0"/>
              <a:t>sinensis</a:t>
            </a:r>
            <a:r>
              <a:rPr lang="en-US" dirty="0" smtClean="0"/>
              <a:t> </a:t>
            </a:r>
            <a:r>
              <a:rPr lang="en-US" dirty="0" err="1" smtClean="0"/>
              <a:t>var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mostly grown at or near sea level and is known for its body, briskness, malty </a:t>
            </a:r>
            <a:r>
              <a:rPr lang="en-US" dirty="0" err="1" smtClean="0"/>
              <a:t>flavour</a:t>
            </a:r>
            <a:r>
              <a:rPr lang="en-US" dirty="0" smtClean="0"/>
              <a:t>, and strong, bright </a:t>
            </a:r>
            <a:r>
              <a:rPr lang="en-US" dirty="0" err="1" smtClean="0"/>
              <a:t>colour</a:t>
            </a:r>
            <a:r>
              <a:rPr lang="en-US" dirty="0" smtClean="0"/>
              <a:t>. Assam teas, or blends containing Assam, are often sold as "breakfast" teas</a:t>
            </a:r>
            <a:endParaRPr lang="en-SG" dirty="0"/>
          </a:p>
        </p:txBody>
      </p:sp>
      <p:graphicFrame>
        <p:nvGraphicFramePr>
          <p:cNvPr id="14" name="Diagram 13"/>
          <p:cNvGraphicFramePr/>
          <p:nvPr>
            <p:extLst>
              <p:ext uri="{D42A27DB-BD31-4B8C-83A1-F6EECF244321}">
                <p14:modId xmlns:p14="http://schemas.microsoft.com/office/powerpoint/2010/main" val="1856595042"/>
              </p:ext>
            </p:extLst>
          </p:nvPr>
        </p:nvGraphicFramePr>
        <p:xfrm>
          <a:off x="10108275" y="5968538"/>
          <a:ext cx="1647767" cy="7501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5" name="Picture 1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634" y="1408055"/>
            <a:ext cx="2687261" cy="40119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04329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Quiz Time </a:t>
            </a:r>
            <a:br>
              <a:rPr lang="en-US" dirty="0" smtClean="0"/>
            </a:br>
            <a:r>
              <a:rPr lang="en-US" dirty="0" smtClean="0"/>
              <a:t>Assam is named after a region in which country? </a:t>
            </a:r>
            <a:endParaRPr lang="en-SG" dirty="0"/>
          </a:p>
        </p:txBody>
      </p:sp>
      <p:sp>
        <p:nvSpPr>
          <p:cNvPr id="5" name="Rectangle 4">
            <a:hlinkClick r:id="rId2" action="ppaction://hlinksldjump"/>
          </p:cNvPr>
          <p:cNvSpPr/>
          <p:nvPr/>
        </p:nvSpPr>
        <p:spPr>
          <a:xfrm>
            <a:off x="2892829" y="2352501"/>
            <a:ext cx="1762298" cy="12469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India </a:t>
            </a:r>
            <a:endParaRPr lang="en-SG" dirty="0"/>
          </a:p>
        </p:txBody>
      </p:sp>
      <p:sp>
        <p:nvSpPr>
          <p:cNvPr id="6" name="Rectangle 5">
            <a:hlinkClick r:id="rId3" action="ppaction://hlinksldjump"/>
          </p:cNvPr>
          <p:cNvSpPr/>
          <p:nvPr/>
        </p:nvSpPr>
        <p:spPr>
          <a:xfrm>
            <a:off x="7038109" y="4261225"/>
            <a:ext cx="1762298" cy="12469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USA</a:t>
            </a:r>
            <a:endParaRPr lang="en-SG" dirty="0"/>
          </a:p>
        </p:txBody>
      </p:sp>
      <p:sp>
        <p:nvSpPr>
          <p:cNvPr id="7" name="Rectangle 6">
            <a:hlinkClick r:id="rId3" action="ppaction://hlinksldjump"/>
          </p:cNvPr>
          <p:cNvSpPr/>
          <p:nvPr/>
        </p:nvSpPr>
        <p:spPr>
          <a:xfrm>
            <a:off x="7038109" y="2352501"/>
            <a:ext cx="1762298" cy="12469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Singapore</a:t>
            </a:r>
            <a:endParaRPr lang="en-SG" dirty="0"/>
          </a:p>
        </p:txBody>
      </p:sp>
      <p:sp>
        <p:nvSpPr>
          <p:cNvPr id="8" name="Rectangle 7">
            <a:hlinkClick r:id="rId3" action="ppaction://hlinksldjump"/>
          </p:cNvPr>
          <p:cNvSpPr/>
          <p:nvPr/>
        </p:nvSpPr>
        <p:spPr>
          <a:xfrm>
            <a:off x="2892829" y="4178097"/>
            <a:ext cx="1762298" cy="12469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China</a:t>
            </a:r>
            <a:endParaRPr lang="en-SG" dirty="0"/>
          </a:p>
        </p:txBody>
      </p:sp>
      <p:graphicFrame>
        <p:nvGraphicFramePr>
          <p:cNvPr id="13" name="Diagram 12"/>
          <p:cNvGraphicFramePr/>
          <p:nvPr>
            <p:extLst>
              <p:ext uri="{D42A27DB-BD31-4B8C-83A1-F6EECF244321}">
                <p14:modId xmlns:p14="http://schemas.microsoft.com/office/powerpoint/2010/main" val="1856595042"/>
              </p:ext>
            </p:extLst>
          </p:nvPr>
        </p:nvGraphicFramePr>
        <p:xfrm>
          <a:off x="10108275" y="5968538"/>
          <a:ext cx="1647767" cy="7501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1680307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9236" y="2352483"/>
            <a:ext cx="10515600" cy="1325563"/>
          </a:xfrm>
        </p:spPr>
        <p:txBody>
          <a:bodyPr/>
          <a:lstStyle/>
          <a:p>
            <a:r>
              <a:rPr lang="en-US" dirty="0" smtClean="0"/>
              <a:t>Well Done</a:t>
            </a:r>
            <a:endParaRPr lang="en-SG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3783972612"/>
              </p:ext>
            </p:extLst>
          </p:nvPr>
        </p:nvGraphicFramePr>
        <p:xfrm>
          <a:off x="10108275" y="5968538"/>
          <a:ext cx="1647767" cy="7501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33400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0694" y="260858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Wrong. Try Again.</a:t>
            </a:r>
            <a:br>
              <a:rPr lang="en-US" dirty="0" smtClean="0"/>
            </a:br>
            <a:r>
              <a:rPr lang="en-US" b="1" u="sng" dirty="0" smtClean="0">
                <a:hlinkClick r:id="rId2" action="ppaction://hlinksldjump"/>
              </a:rPr>
              <a:t>Click here to go back to quiz</a:t>
            </a:r>
            <a:endParaRPr lang="en-SG" b="1" u="sng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1280140408"/>
              </p:ext>
            </p:extLst>
          </p:nvPr>
        </p:nvGraphicFramePr>
        <p:xfrm>
          <a:off x="10108275" y="5968538"/>
          <a:ext cx="1647767" cy="7501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961273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Congratulations!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now know more about </a:t>
            </a:r>
            <a:r>
              <a:rPr lang="en-US" dirty="0" err="1" smtClean="0"/>
              <a:t>assam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For more info visit </a:t>
            </a:r>
            <a:r>
              <a:rPr lang="en-US" dirty="0" smtClean="0">
                <a:hlinkClick r:id="rId2"/>
              </a:rPr>
              <a:t>http://assamworld.com</a:t>
            </a:r>
            <a:endParaRPr lang="en-US" dirty="0" smtClean="0"/>
          </a:p>
          <a:p>
            <a:endParaRPr lang="en-US" dirty="0" smtClean="0"/>
          </a:p>
          <a:p>
            <a:endParaRPr lang="en-SG" dirty="0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2934496447"/>
              </p:ext>
            </p:extLst>
          </p:nvPr>
        </p:nvGraphicFramePr>
        <p:xfrm>
          <a:off x="10108275" y="5885412"/>
          <a:ext cx="1753987" cy="8332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410226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119</Words>
  <Application>Microsoft Office PowerPoint</Application>
  <PresentationFormat>Widescreen</PresentationFormat>
  <Paragraphs>30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Assam Tea </vt:lpstr>
      <vt:lpstr>What is Assam Tea?</vt:lpstr>
      <vt:lpstr>Quiz Time  Assam is named after a region in which country? </vt:lpstr>
      <vt:lpstr>Well Done</vt:lpstr>
      <vt:lpstr>Wrong. Try Again. Click here to go back to quiz</vt:lpstr>
      <vt:lpstr>Congratulations!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Assam Tea</dc:title>
  <dc:creator>Windows User</dc:creator>
  <cp:lastModifiedBy>Windows User</cp:lastModifiedBy>
  <cp:revision>4</cp:revision>
  <dcterms:created xsi:type="dcterms:W3CDTF">2018-12-12T07:23:40Z</dcterms:created>
  <dcterms:modified xsi:type="dcterms:W3CDTF">2018-12-12T07:50:07Z</dcterms:modified>
</cp:coreProperties>
</file>