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A0D254-3277-4D50-ABD9-3DF2C8394F9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8869F9E-5B19-4364-94C0-149A20648BD6}">
      <dgm:prSet phldrT="[Tex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Types of Ships</a:t>
          </a:r>
          <a:endParaRPr lang="en-US" sz="1600" dirty="0">
            <a:solidFill>
              <a:schemeClr val="tx1"/>
            </a:solidFill>
            <a:latin typeface="Helvetica LT Std Light" panose="020B0403020202020204" pitchFamily="34" charset="0"/>
          </a:endParaRPr>
        </a:p>
      </dgm:t>
    </dgm:pt>
    <dgm:pt modelId="{759EA6C0-EAAF-486A-B38A-93CA0D52F24C}" type="parTrans" cxnId="{76422B3C-2AB8-449E-8D92-A56B91D48D81}">
      <dgm:prSet/>
      <dgm:spPr/>
      <dgm:t>
        <a:bodyPr/>
        <a:lstStyle/>
        <a:p>
          <a:endParaRPr lang="en-US" sz="1600">
            <a:latin typeface="Helvetica LT Std Light" panose="020B0403020202020204" pitchFamily="34" charset="0"/>
          </a:endParaRPr>
        </a:p>
      </dgm:t>
    </dgm:pt>
    <dgm:pt modelId="{ABECCACB-986B-4962-B05E-0BD9377E0BA8}" type="sibTrans" cxnId="{76422B3C-2AB8-449E-8D92-A56B91D48D81}">
      <dgm:prSet/>
      <dgm:spPr/>
      <dgm:t>
        <a:bodyPr/>
        <a:lstStyle/>
        <a:p>
          <a:endParaRPr lang="en-US" sz="1600">
            <a:latin typeface="Helvetica LT Std Light" panose="020B0403020202020204" pitchFamily="34" charset="0"/>
          </a:endParaRPr>
        </a:p>
      </dgm:t>
    </dgm:pt>
    <dgm:pt modelId="{52AF2B50-2AA2-4204-BEA9-B30CF376E8D5}">
      <dgm:prSet phldrT="[Tex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Military</a:t>
          </a:r>
          <a:endParaRPr lang="en-US" sz="1600" dirty="0">
            <a:solidFill>
              <a:schemeClr val="tx1"/>
            </a:solidFill>
            <a:latin typeface="Helvetica LT Std Light" panose="020B0403020202020204" pitchFamily="34" charset="0"/>
          </a:endParaRPr>
        </a:p>
      </dgm:t>
    </dgm:pt>
    <dgm:pt modelId="{5FC367F0-ECBB-42F7-A596-ABF344F2B8A5}" type="parTrans" cxnId="{4985E3F4-FF68-4DE3-A3C4-2C547B630127}">
      <dgm:prSet/>
      <dgm:spPr>
        <a:solidFill>
          <a:schemeClr val="accent4">
            <a:lumMod val="60000"/>
            <a:lumOff val="40000"/>
          </a:schemeClr>
        </a:solidFill>
        <a:ln>
          <a:solidFill>
            <a:schemeClr val="bg1"/>
          </a:solidFill>
        </a:ln>
      </dgm:spPr>
      <dgm:t>
        <a:bodyPr/>
        <a:lstStyle/>
        <a:p>
          <a:endParaRPr lang="en-US" sz="1600">
            <a:solidFill>
              <a:schemeClr val="tx1"/>
            </a:solidFill>
            <a:latin typeface="Helvetica LT Std Light" panose="020B0403020202020204" pitchFamily="34" charset="0"/>
          </a:endParaRPr>
        </a:p>
      </dgm:t>
    </dgm:pt>
    <dgm:pt modelId="{A5376347-E7F4-4F66-88F3-37F8A2D08F26}" type="sibTrans" cxnId="{4985E3F4-FF68-4DE3-A3C4-2C547B630127}">
      <dgm:prSet/>
      <dgm:spPr/>
      <dgm:t>
        <a:bodyPr/>
        <a:lstStyle/>
        <a:p>
          <a:endParaRPr lang="en-US" sz="1600">
            <a:latin typeface="Helvetica LT Std Light" panose="020B0403020202020204" pitchFamily="34" charset="0"/>
          </a:endParaRPr>
        </a:p>
      </dgm:t>
    </dgm:pt>
    <dgm:pt modelId="{BF08ACE9-8F1F-46AC-BEE5-72C50F6A90E0}">
      <dgm:prSet phldrT="[Tex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Commercial</a:t>
          </a:r>
          <a:endParaRPr lang="en-US" sz="1600" dirty="0">
            <a:solidFill>
              <a:schemeClr val="tx1"/>
            </a:solidFill>
            <a:latin typeface="Helvetica LT Std Light" panose="020B0403020202020204" pitchFamily="34" charset="0"/>
          </a:endParaRPr>
        </a:p>
      </dgm:t>
    </dgm:pt>
    <dgm:pt modelId="{35EA1D59-2350-484B-AFCC-3B6912188E5F}" type="parTrans" cxnId="{798DB094-3F53-4487-BDAC-003DF1A55610}">
      <dgm:prSet/>
      <dgm:spPr>
        <a:solidFill>
          <a:schemeClr val="accent4">
            <a:lumMod val="60000"/>
            <a:lumOff val="40000"/>
          </a:schemeClr>
        </a:solidFill>
        <a:ln>
          <a:solidFill>
            <a:schemeClr val="bg1"/>
          </a:solidFill>
        </a:ln>
      </dgm:spPr>
      <dgm:t>
        <a:bodyPr/>
        <a:lstStyle/>
        <a:p>
          <a:endParaRPr lang="en-US" sz="1600">
            <a:solidFill>
              <a:schemeClr val="tx1"/>
            </a:solidFill>
            <a:latin typeface="Helvetica LT Std Light" panose="020B0403020202020204" pitchFamily="34" charset="0"/>
          </a:endParaRPr>
        </a:p>
      </dgm:t>
    </dgm:pt>
    <dgm:pt modelId="{424D1F06-8E28-43A4-B966-272B305A8C65}" type="sibTrans" cxnId="{798DB094-3F53-4487-BDAC-003DF1A55610}">
      <dgm:prSet/>
      <dgm:spPr/>
      <dgm:t>
        <a:bodyPr/>
        <a:lstStyle/>
        <a:p>
          <a:endParaRPr lang="en-US" sz="1600">
            <a:latin typeface="Helvetica LT Std Light" panose="020B0403020202020204" pitchFamily="34" charset="0"/>
          </a:endParaRPr>
        </a:p>
      </dgm:t>
    </dgm:pt>
    <dgm:pt modelId="{CE6D1537-9B77-4973-ADD3-7EFE09294B27}" type="asst">
      <dgm:prSe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Patrol</a:t>
          </a:r>
          <a:endParaRPr lang="en-US" sz="1600" dirty="0">
            <a:solidFill>
              <a:schemeClr val="tx1"/>
            </a:solidFill>
            <a:latin typeface="Helvetica LT Std Light" panose="020B0403020202020204" pitchFamily="34" charset="0"/>
          </a:endParaRPr>
        </a:p>
      </dgm:t>
    </dgm:pt>
    <dgm:pt modelId="{D87D4B0E-A002-43BB-A51C-C7DC38DE8D24}" type="parTrans" cxnId="{E7B25521-A353-48D6-B9F9-009D79905A4C}">
      <dgm:prSet/>
      <dgm:spPr>
        <a:solidFill>
          <a:schemeClr val="accent4">
            <a:lumMod val="60000"/>
            <a:lumOff val="40000"/>
          </a:schemeClr>
        </a:solidFill>
        <a:ln>
          <a:solidFill>
            <a:schemeClr val="bg1"/>
          </a:solidFill>
        </a:ln>
      </dgm:spPr>
      <dgm:t>
        <a:bodyPr/>
        <a:lstStyle/>
        <a:p>
          <a:endParaRPr lang="en-US" sz="1600">
            <a:solidFill>
              <a:schemeClr val="tx1"/>
            </a:solidFill>
            <a:latin typeface="Helvetica LT Std Light" panose="020B0403020202020204" pitchFamily="34" charset="0"/>
          </a:endParaRPr>
        </a:p>
      </dgm:t>
    </dgm:pt>
    <dgm:pt modelId="{C665CDA0-8DAC-479D-89E7-D25869B81728}" type="sibTrans" cxnId="{E7B25521-A353-48D6-B9F9-009D79905A4C}">
      <dgm:prSet/>
      <dgm:spPr/>
      <dgm:t>
        <a:bodyPr/>
        <a:lstStyle/>
        <a:p>
          <a:endParaRPr lang="en-US" sz="1600">
            <a:latin typeface="Helvetica LT Std Light" panose="020B0403020202020204" pitchFamily="34" charset="0"/>
          </a:endParaRPr>
        </a:p>
      </dgm:t>
    </dgm:pt>
    <dgm:pt modelId="{3B0C25F5-E6B2-420E-BC49-632EB3FE4C3A}" type="asst">
      <dgm:prSe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Missile Armed</a:t>
          </a:r>
          <a:endParaRPr lang="en-US" sz="1600" dirty="0">
            <a:solidFill>
              <a:schemeClr val="tx1"/>
            </a:solidFill>
            <a:latin typeface="Helvetica LT Std Light" panose="020B0403020202020204" pitchFamily="34" charset="0"/>
          </a:endParaRPr>
        </a:p>
      </dgm:t>
    </dgm:pt>
    <dgm:pt modelId="{6F34CA4D-2612-48C8-B216-F0AFBC5B464C}" type="parTrans" cxnId="{F79172AF-0059-4B9D-ACEA-5CDCFF6AEEE4}">
      <dgm:prSet/>
      <dgm:spPr>
        <a:ln>
          <a:solidFill>
            <a:schemeClr val="bg1"/>
          </a:solidFill>
        </a:ln>
      </dgm:spPr>
      <dgm:t>
        <a:bodyPr/>
        <a:lstStyle/>
        <a:p>
          <a:endParaRPr lang="en-US" sz="1600">
            <a:latin typeface="Helvetica LT Std Light" panose="020B0403020202020204" pitchFamily="34" charset="0"/>
          </a:endParaRPr>
        </a:p>
      </dgm:t>
    </dgm:pt>
    <dgm:pt modelId="{F297FD9B-2530-46B8-B6F6-71946AC9DFE4}" type="sibTrans" cxnId="{F79172AF-0059-4B9D-ACEA-5CDCFF6AEEE4}">
      <dgm:prSet/>
      <dgm:spPr/>
      <dgm:t>
        <a:bodyPr/>
        <a:lstStyle/>
        <a:p>
          <a:endParaRPr lang="en-US" sz="1600">
            <a:latin typeface="Helvetica LT Std Light" panose="020B0403020202020204" pitchFamily="34" charset="0"/>
          </a:endParaRPr>
        </a:p>
      </dgm:t>
    </dgm:pt>
    <dgm:pt modelId="{60B1DDE5-24DD-46D3-9078-3E9A63FCFE6D}" type="asst">
      <dgm:prSe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Oil</a:t>
          </a:r>
          <a:endParaRPr lang="en-US" sz="1600" dirty="0">
            <a:solidFill>
              <a:schemeClr val="tx1"/>
            </a:solidFill>
            <a:latin typeface="Helvetica LT Std Light" panose="020B0403020202020204" pitchFamily="34" charset="0"/>
          </a:endParaRPr>
        </a:p>
      </dgm:t>
    </dgm:pt>
    <dgm:pt modelId="{0A067DF3-B076-414F-B8C1-1B44EAA7AF76}" type="parTrans" cxnId="{7EAF4339-BBD9-4F19-9563-3AAAE67D20C7}">
      <dgm:prSet/>
      <dgm:spPr>
        <a:ln>
          <a:solidFill>
            <a:schemeClr val="bg1"/>
          </a:solidFill>
        </a:ln>
      </dgm:spPr>
      <dgm:t>
        <a:bodyPr/>
        <a:lstStyle/>
        <a:p>
          <a:endParaRPr lang="en-US" sz="1600">
            <a:latin typeface="Helvetica LT Std Light" panose="020B0403020202020204" pitchFamily="34" charset="0"/>
          </a:endParaRPr>
        </a:p>
      </dgm:t>
    </dgm:pt>
    <dgm:pt modelId="{F839983C-9B5D-452E-A7F9-E9325A896EB6}" type="sibTrans" cxnId="{7EAF4339-BBD9-4F19-9563-3AAAE67D20C7}">
      <dgm:prSet/>
      <dgm:spPr/>
      <dgm:t>
        <a:bodyPr/>
        <a:lstStyle/>
        <a:p>
          <a:endParaRPr lang="en-US" sz="1600">
            <a:latin typeface="Helvetica LT Std Light" panose="020B0403020202020204" pitchFamily="34" charset="0"/>
          </a:endParaRPr>
        </a:p>
      </dgm:t>
    </dgm:pt>
    <dgm:pt modelId="{E9E71E2D-EB71-4340-AEDC-3F521B5D9EA4}" type="asst">
      <dgm:prSet custT="1"/>
      <dgm:spPr>
        <a:solidFill>
          <a:schemeClr val="accent4">
            <a:lumMod val="60000"/>
            <a:lumOff val="40000"/>
          </a:schemeClr>
        </a:solidFill>
        <a:ln>
          <a:solidFill>
            <a:schemeClr val="bg1"/>
          </a:solidFill>
        </a:ln>
        <a:effectLst>
          <a:outerShdw blurRad="50800" dist="38100" dir="2700000" algn="tl" rotWithShape="0">
            <a:prstClr val="black">
              <a:alpha val="40000"/>
            </a:prstClr>
          </a:outerShdw>
        </a:effectLst>
      </dgm:spPr>
      <dgm:t>
        <a:bodyPr/>
        <a:lstStyle/>
        <a:p>
          <a:r>
            <a:rPr lang="en-US" sz="1600" dirty="0" smtClean="0">
              <a:solidFill>
                <a:schemeClr val="tx1"/>
              </a:solidFill>
              <a:latin typeface="Helvetica LT Std Light" panose="020B0403020202020204" pitchFamily="34" charset="0"/>
            </a:rPr>
            <a:t>Cargo</a:t>
          </a:r>
          <a:endParaRPr lang="en-US" sz="1600" dirty="0">
            <a:solidFill>
              <a:schemeClr val="tx1"/>
            </a:solidFill>
            <a:latin typeface="Helvetica LT Std Light" panose="020B0403020202020204" pitchFamily="34" charset="0"/>
          </a:endParaRPr>
        </a:p>
      </dgm:t>
    </dgm:pt>
    <dgm:pt modelId="{1BA7243B-4651-4479-8959-B905D207E675}" type="parTrans" cxnId="{B481E302-69E0-41FE-8361-2D0E1DEF6F93}">
      <dgm:prSet/>
      <dgm:spPr>
        <a:solidFill>
          <a:schemeClr val="accent4">
            <a:lumMod val="60000"/>
            <a:lumOff val="40000"/>
          </a:schemeClr>
        </a:solidFill>
        <a:ln>
          <a:solidFill>
            <a:schemeClr val="bg1"/>
          </a:solidFill>
        </a:ln>
      </dgm:spPr>
      <dgm:t>
        <a:bodyPr/>
        <a:lstStyle/>
        <a:p>
          <a:endParaRPr lang="en-US" sz="1600">
            <a:solidFill>
              <a:schemeClr val="tx1"/>
            </a:solidFill>
            <a:latin typeface="Helvetica LT Std Light" panose="020B0403020202020204" pitchFamily="34" charset="0"/>
          </a:endParaRPr>
        </a:p>
      </dgm:t>
    </dgm:pt>
    <dgm:pt modelId="{3AD912C1-5127-4789-B60E-15F31AC64349}" type="sibTrans" cxnId="{B481E302-69E0-41FE-8361-2D0E1DEF6F93}">
      <dgm:prSet/>
      <dgm:spPr/>
      <dgm:t>
        <a:bodyPr/>
        <a:lstStyle/>
        <a:p>
          <a:endParaRPr lang="en-US" sz="1600">
            <a:latin typeface="Helvetica LT Std Light" panose="020B0403020202020204" pitchFamily="34" charset="0"/>
          </a:endParaRPr>
        </a:p>
      </dgm:t>
    </dgm:pt>
    <dgm:pt modelId="{3120EBB8-058D-40BC-A279-15DB8F101EF1}" type="pres">
      <dgm:prSet presAssocID="{5DA0D254-3277-4D50-ABD9-3DF2C8394F9C}" presName="hierChild1" presStyleCnt="0">
        <dgm:presLayoutVars>
          <dgm:orgChart val="1"/>
          <dgm:chPref val="1"/>
          <dgm:dir val="rev"/>
          <dgm:animOne val="branch"/>
          <dgm:animLvl val="lvl"/>
          <dgm:resizeHandles/>
        </dgm:presLayoutVars>
      </dgm:prSet>
      <dgm:spPr/>
    </dgm:pt>
    <dgm:pt modelId="{50987568-D273-423F-8611-7BC1C6D1C4AD}" type="pres">
      <dgm:prSet presAssocID="{A8869F9E-5B19-4364-94C0-149A20648BD6}" presName="hierRoot1" presStyleCnt="0">
        <dgm:presLayoutVars>
          <dgm:hierBranch val="r"/>
        </dgm:presLayoutVars>
      </dgm:prSet>
      <dgm:spPr/>
    </dgm:pt>
    <dgm:pt modelId="{B83B4C52-3134-40FC-AB3D-F69335989212}" type="pres">
      <dgm:prSet presAssocID="{A8869F9E-5B19-4364-94C0-149A20648BD6}" presName="rootComposite1" presStyleCnt="0"/>
      <dgm:spPr/>
    </dgm:pt>
    <dgm:pt modelId="{80698C22-1A06-4CC4-8ACA-8545EA530C8D}" type="pres">
      <dgm:prSet presAssocID="{A8869F9E-5B19-4364-94C0-149A20648BD6}" presName="rootText1" presStyleLbl="node0" presStyleIdx="0" presStyleCnt="1">
        <dgm:presLayoutVars>
          <dgm:chPref val="3"/>
        </dgm:presLayoutVars>
      </dgm:prSet>
      <dgm:spPr/>
    </dgm:pt>
    <dgm:pt modelId="{E5C7B891-5041-4C7B-9344-78FE3F4D6E05}" type="pres">
      <dgm:prSet presAssocID="{A8869F9E-5B19-4364-94C0-149A20648BD6}" presName="rootConnector1" presStyleLbl="node1" presStyleIdx="0" presStyleCnt="0"/>
      <dgm:spPr/>
    </dgm:pt>
    <dgm:pt modelId="{FD9730AE-70DC-4401-BF68-DEBA7311D824}" type="pres">
      <dgm:prSet presAssocID="{A8869F9E-5B19-4364-94C0-149A20648BD6}" presName="hierChild2" presStyleCnt="0"/>
      <dgm:spPr/>
    </dgm:pt>
    <dgm:pt modelId="{EA0A1B50-3453-42D7-8AFE-7927F5867458}" type="pres">
      <dgm:prSet presAssocID="{5FC367F0-ECBB-42F7-A596-ABF344F2B8A5}" presName="Name50" presStyleLbl="parChTrans1D2" presStyleIdx="0" presStyleCnt="2"/>
      <dgm:spPr/>
    </dgm:pt>
    <dgm:pt modelId="{B44641D4-9CDD-4AA0-BB6F-AAF86BC690A6}" type="pres">
      <dgm:prSet presAssocID="{52AF2B50-2AA2-4204-BEA9-B30CF376E8D5}" presName="hierRoot2" presStyleCnt="0">
        <dgm:presLayoutVars>
          <dgm:hierBranch val="init"/>
        </dgm:presLayoutVars>
      </dgm:prSet>
      <dgm:spPr/>
    </dgm:pt>
    <dgm:pt modelId="{B992BE79-725B-4F7F-8476-D8D452D1CA34}" type="pres">
      <dgm:prSet presAssocID="{52AF2B50-2AA2-4204-BEA9-B30CF376E8D5}" presName="rootComposite" presStyleCnt="0"/>
      <dgm:spPr/>
    </dgm:pt>
    <dgm:pt modelId="{63082F83-C9D3-4203-AC5F-AAE15BD0B120}" type="pres">
      <dgm:prSet presAssocID="{52AF2B50-2AA2-4204-BEA9-B30CF376E8D5}" presName="rootText" presStyleLbl="node2" presStyleIdx="0" presStyleCnt="2">
        <dgm:presLayoutVars>
          <dgm:chPref val="3"/>
        </dgm:presLayoutVars>
      </dgm:prSet>
      <dgm:spPr/>
      <dgm:t>
        <a:bodyPr/>
        <a:lstStyle/>
        <a:p>
          <a:endParaRPr lang="en-US"/>
        </a:p>
      </dgm:t>
    </dgm:pt>
    <dgm:pt modelId="{55BF5699-3D0C-435B-B9E7-A2884F15D4C6}" type="pres">
      <dgm:prSet presAssocID="{52AF2B50-2AA2-4204-BEA9-B30CF376E8D5}" presName="rootConnector" presStyleLbl="node2" presStyleIdx="0" presStyleCnt="2"/>
      <dgm:spPr/>
    </dgm:pt>
    <dgm:pt modelId="{EF145623-78D4-4812-999D-6DB31D6B9395}" type="pres">
      <dgm:prSet presAssocID="{52AF2B50-2AA2-4204-BEA9-B30CF376E8D5}" presName="hierChild4" presStyleCnt="0"/>
      <dgm:spPr/>
    </dgm:pt>
    <dgm:pt modelId="{EACD2B82-EF3E-4785-87DA-2F1C08325805}" type="pres">
      <dgm:prSet presAssocID="{52AF2B50-2AA2-4204-BEA9-B30CF376E8D5}" presName="hierChild5" presStyleCnt="0"/>
      <dgm:spPr/>
    </dgm:pt>
    <dgm:pt modelId="{80B56F72-930C-489B-8396-0F6B2DD24DD6}" type="pres">
      <dgm:prSet presAssocID="{D87D4B0E-A002-43BB-A51C-C7DC38DE8D24}" presName="Name111" presStyleLbl="parChTrans1D3" presStyleIdx="0" presStyleCnt="4"/>
      <dgm:spPr/>
    </dgm:pt>
    <dgm:pt modelId="{DFABF6CF-2990-4E91-AD25-A123500C6DA1}" type="pres">
      <dgm:prSet presAssocID="{CE6D1537-9B77-4973-ADD3-7EFE09294B27}" presName="hierRoot3" presStyleCnt="0">
        <dgm:presLayoutVars>
          <dgm:hierBranch val="init"/>
        </dgm:presLayoutVars>
      </dgm:prSet>
      <dgm:spPr/>
    </dgm:pt>
    <dgm:pt modelId="{C6265992-A77A-418B-AB1E-5142081F8D3D}" type="pres">
      <dgm:prSet presAssocID="{CE6D1537-9B77-4973-ADD3-7EFE09294B27}" presName="rootComposite3" presStyleCnt="0"/>
      <dgm:spPr/>
    </dgm:pt>
    <dgm:pt modelId="{1D03BD08-71AD-45EB-942F-36EF594702DF}" type="pres">
      <dgm:prSet presAssocID="{CE6D1537-9B77-4973-ADD3-7EFE09294B27}" presName="rootText3" presStyleLbl="asst2" presStyleIdx="0" presStyleCnt="4">
        <dgm:presLayoutVars>
          <dgm:chPref val="3"/>
        </dgm:presLayoutVars>
      </dgm:prSet>
      <dgm:spPr/>
    </dgm:pt>
    <dgm:pt modelId="{11034CC2-BC71-4DB3-AB47-9D9E834D08BA}" type="pres">
      <dgm:prSet presAssocID="{CE6D1537-9B77-4973-ADD3-7EFE09294B27}" presName="rootConnector3" presStyleLbl="asst2" presStyleIdx="0" presStyleCnt="4"/>
      <dgm:spPr/>
    </dgm:pt>
    <dgm:pt modelId="{2EAF2938-4D17-43AD-BD88-93A7B192D1F0}" type="pres">
      <dgm:prSet presAssocID="{CE6D1537-9B77-4973-ADD3-7EFE09294B27}" presName="hierChild6" presStyleCnt="0"/>
      <dgm:spPr/>
    </dgm:pt>
    <dgm:pt modelId="{01EC8800-8E08-4E73-8790-87173E5D4D07}" type="pres">
      <dgm:prSet presAssocID="{CE6D1537-9B77-4973-ADD3-7EFE09294B27}" presName="hierChild7" presStyleCnt="0"/>
      <dgm:spPr/>
    </dgm:pt>
    <dgm:pt modelId="{21ECF7CB-8318-436A-B8C2-3995040EDBC6}" type="pres">
      <dgm:prSet presAssocID="{6F34CA4D-2612-48C8-B216-F0AFBC5B464C}" presName="Name111" presStyleLbl="parChTrans1D3" presStyleIdx="1" presStyleCnt="4"/>
      <dgm:spPr/>
    </dgm:pt>
    <dgm:pt modelId="{0896CDF1-A5EE-4829-9A81-665AB1BD28E7}" type="pres">
      <dgm:prSet presAssocID="{3B0C25F5-E6B2-420E-BC49-632EB3FE4C3A}" presName="hierRoot3" presStyleCnt="0">
        <dgm:presLayoutVars>
          <dgm:hierBranch val="init"/>
        </dgm:presLayoutVars>
      </dgm:prSet>
      <dgm:spPr/>
    </dgm:pt>
    <dgm:pt modelId="{96CDEE8A-BF6A-4395-9DCA-E95514680F0B}" type="pres">
      <dgm:prSet presAssocID="{3B0C25F5-E6B2-420E-BC49-632EB3FE4C3A}" presName="rootComposite3" presStyleCnt="0"/>
      <dgm:spPr/>
    </dgm:pt>
    <dgm:pt modelId="{9AC71172-0CA5-4D1E-9BB5-26485EF1A57C}" type="pres">
      <dgm:prSet presAssocID="{3B0C25F5-E6B2-420E-BC49-632EB3FE4C3A}" presName="rootText3" presStyleLbl="asst2" presStyleIdx="1" presStyleCnt="4">
        <dgm:presLayoutVars>
          <dgm:chPref val="3"/>
        </dgm:presLayoutVars>
      </dgm:prSet>
      <dgm:spPr/>
      <dgm:t>
        <a:bodyPr/>
        <a:lstStyle/>
        <a:p>
          <a:endParaRPr lang="en-US"/>
        </a:p>
      </dgm:t>
    </dgm:pt>
    <dgm:pt modelId="{9C0D50B1-1D90-442A-A87E-5EA9F5268A14}" type="pres">
      <dgm:prSet presAssocID="{3B0C25F5-E6B2-420E-BC49-632EB3FE4C3A}" presName="rootConnector3" presStyleLbl="asst2" presStyleIdx="1" presStyleCnt="4"/>
      <dgm:spPr/>
    </dgm:pt>
    <dgm:pt modelId="{07AB8D19-1450-44FD-9C20-D59C0494FCC9}" type="pres">
      <dgm:prSet presAssocID="{3B0C25F5-E6B2-420E-BC49-632EB3FE4C3A}" presName="hierChild6" presStyleCnt="0"/>
      <dgm:spPr/>
    </dgm:pt>
    <dgm:pt modelId="{DADD3876-A6C8-4AC2-9829-97CB85E6B0F0}" type="pres">
      <dgm:prSet presAssocID="{3B0C25F5-E6B2-420E-BC49-632EB3FE4C3A}" presName="hierChild7" presStyleCnt="0"/>
      <dgm:spPr/>
    </dgm:pt>
    <dgm:pt modelId="{55CC8FD1-AAF6-4761-B5F0-E731867A900D}" type="pres">
      <dgm:prSet presAssocID="{35EA1D59-2350-484B-AFCC-3B6912188E5F}" presName="Name50" presStyleLbl="parChTrans1D2" presStyleIdx="1" presStyleCnt="2"/>
      <dgm:spPr/>
    </dgm:pt>
    <dgm:pt modelId="{FC518F2B-F54A-40B4-A441-671A9F1777DA}" type="pres">
      <dgm:prSet presAssocID="{BF08ACE9-8F1F-46AC-BEE5-72C50F6A90E0}" presName="hierRoot2" presStyleCnt="0">
        <dgm:presLayoutVars>
          <dgm:hierBranch val="init"/>
        </dgm:presLayoutVars>
      </dgm:prSet>
      <dgm:spPr/>
    </dgm:pt>
    <dgm:pt modelId="{AC2BE54F-D345-4D6C-8584-6C647F511E54}" type="pres">
      <dgm:prSet presAssocID="{BF08ACE9-8F1F-46AC-BEE5-72C50F6A90E0}" presName="rootComposite" presStyleCnt="0"/>
      <dgm:spPr/>
    </dgm:pt>
    <dgm:pt modelId="{FB6A0FA4-461D-4F9F-ADFF-8564140ADFF8}" type="pres">
      <dgm:prSet presAssocID="{BF08ACE9-8F1F-46AC-BEE5-72C50F6A90E0}" presName="rootText" presStyleLbl="node2" presStyleIdx="1" presStyleCnt="2">
        <dgm:presLayoutVars>
          <dgm:chPref val="3"/>
        </dgm:presLayoutVars>
      </dgm:prSet>
      <dgm:spPr/>
    </dgm:pt>
    <dgm:pt modelId="{2D0824A8-55D6-415F-81C7-6DD4E1576E8E}" type="pres">
      <dgm:prSet presAssocID="{BF08ACE9-8F1F-46AC-BEE5-72C50F6A90E0}" presName="rootConnector" presStyleLbl="node2" presStyleIdx="1" presStyleCnt="2"/>
      <dgm:spPr/>
    </dgm:pt>
    <dgm:pt modelId="{777E2ED7-1434-4850-81DA-D51A924AF2D7}" type="pres">
      <dgm:prSet presAssocID="{BF08ACE9-8F1F-46AC-BEE5-72C50F6A90E0}" presName="hierChild4" presStyleCnt="0"/>
      <dgm:spPr/>
    </dgm:pt>
    <dgm:pt modelId="{B7A0BB68-5538-49C2-B06D-BE0D5F00F71B}" type="pres">
      <dgm:prSet presAssocID="{BF08ACE9-8F1F-46AC-BEE5-72C50F6A90E0}" presName="hierChild5" presStyleCnt="0"/>
      <dgm:spPr/>
    </dgm:pt>
    <dgm:pt modelId="{262C20CD-CBFF-4F64-8B35-D2B9A4E113A3}" type="pres">
      <dgm:prSet presAssocID="{0A067DF3-B076-414F-B8C1-1B44EAA7AF76}" presName="Name111" presStyleLbl="parChTrans1D3" presStyleIdx="2" presStyleCnt="4"/>
      <dgm:spPr/>
    </dgm:pt>
    <dgm:pt modelId="{E85D5AB3-DAF0-4706-9D95-F501449E5126}" type="pres">
      <dgm:prSet presAssocID="{60B1DDE5-24DD-46D3-9078-3E9A63FCFE6D}" presName="hierRoot3" presStyleCnt="0">
        <dgm:presLayoutVars>
          <dgm:hierBranch val="init"/>
        </dgm:presLayoutVars>
      </dgm:prSet>
      <dgm:spPr/>
    </dgm:pt>
    <dgm:pt modelId="{41DF0840-007F-454C-A6E1-B6F2DB5FCD07}" type="pres">
      <dgm:prSet presAssocID="{60B1DDE5-24DD-46D3-9078-3E9A63FCFE6D}" presName="rootComposite3" presStyleCnt="0"/>
      <dgm:spPr/>
    </dgm:pt>
    <dgm:pt modelId="{CE28D5D2-B6BC-421B-919B-F6C3193B1349}" type="pres">
      <dgm:prSet presAssocID="{60B1DDE5-24DD-46D3-9078-3E9A63FCFE6D}" presName="rootText3" presStyleLbl="asst2" presStyleIdx="2" presStyleCnt="4">
        <dgm:presLayoutVars>
          <dgm:chPref val="3"/>
        </dgm:presLayoutVars>
      </dgm:prSet>
      <dgm:spPr/>
      <dgm:t>
        <a:bodyPr/>
        <a:lstStyle/>
        <a:p>
          <a:endParaRPr lang="en-US"/>
        </a:p>
      </dgm:t>
    </dgm:pt>
    <dgm:pt modelId="{FE2AF060-2133-455C-A188-5981C25AD2F0}" type="pres">
      <dgm:prSet presAssocID="{60B1DDE5-24DD-46D3-9078-3E9A63FCFE6D}" presName="rootConnector3" presStyleLbl="asst2" presStyleIdx="2" presStyleCnt="4"/>
      <dgm:spPr/>
    </dgm:pt>
    <dgm:pt modelId="{E0AEE3B6-B00B-42F3-A61E-B02F0F4A802D}" type="pres">
      <dgm:prSet presAssocID="{60B1DDE5-24DD-46D3-9078-3E9A63FCFE6D}" presName="hierChild6" presStyleCnt="0"/>
      <dgm:spPr/>
    </dgm:pt>
    <dgm:pt modelId="{97301922-E0AF-4340-A1FC-6FB8D04670D3}" type="pres">
      <dgm:prSet presAssocID="{60B1DDE5-24DD-46D3-9078-3E9A63FCFE6D}" presName="hierChild7" presStyleCnt="0"/>
      <dgm:spPr/>
    </dgm:pt>
    <dgm:pt modelId="{43B6EC3C-7450-4637-A0B4-1F21B8070A04}" type="pres">
      <dgm:prSet presAssocID="{1BA7243B-4651-4479-8959-B905D207E675}" presName="Name111" presStyleLbl="parChTrans1D3" presStyleIdx="3" presStyleCnt="4"/>
      <dgm:spPr/>
    </dgm:pt>
    <dgm:pt modelId="{A19ADD11-E298-4590-8D54-052C4F3BE650}" type="pres">
      <dgm:prSet presAssocID="{E9E71E2D-EB71-4340-AEDC-3F521B5D9EA4}" presName="hierRoot3" presStyleCnt="0">
        <dgm:presLayoutVars>
          <dgm:hierBranch val="init"/>
        </dgm:presLayoutVars>
      </dgm:prSet>
      <dgm:spPr/>
    </dgm:pt>
    <dgm:pt modelId="{0CEFE17C-DF76-4D9C-96A1-906A49FE28B9}" type="pres">
      <dgm:prSet presAssocID="{E9E71E2D-EB71-4340-AEDC-3F521B5D9EA4}" presName="rootComposite3" presStyleCnt="0"/>
      <dgm:spPr/>
    </dgm:pt>
    <dgm:pt modelId="{E1FE9128-4055-4309-A781-38EA6AA60A45}" type="pres">
      <dgm:prSet presAssocID="{E9E71E2D-EB71-4340-AEDC-3F521B5D9EA4}" presName="rootText3" presStyleLbl="asst2" presStyleIdx="3" presStyleCnt="4">
        <dgm:presLayoutVars>
          <dgm:chPref val="3"/>
        </dgm:presLayoutVars>
      </dgm:prSet>
      <dgm:spPr/>
      <dgm:t>
        <a:bodyPr/>
        <a:lstStyle/>
        <a:p>
          <a:endParaRPr lang="en-US"/>
        </a:p>
      </dgm:t>
    </dgm:pt>
    <dgm:pt modelId="{5F42A1D9-516C-4488-9B51-69A6D6AA3144}" type="pres">
      <dgm:prSet presAssocID="{E9E71E2D-EB71-4340-AEDC-3F521B5D9EA4}" presName="rootConnector3" presStyleLbl="asst2" presStyleIdx="3" presStyleCnt="4"/>
      <dgm:spPr/>
    </dgm:pt>
    <dgm:pt modelId="{19CA60EF-337A-4C3A-A30E-5519BDC38531}" type="pres">
      <dgm:prSet presAssocID="{E9E71E2D-EB71-4340-AEDC-3F521B5D9EA4}" presName="hierChild6" presStyleCnt="0"/>
      <dgm:spPr/>
    </dgm:pt>
    <dgm:pt modelId="{D5189D0D-305D-4040-A741-F709737D613A}" type="pres">
      <dgm:prSet presAssocID="{E9E71E2D-EB71-4340-AEDC-3F521B5D9EA4}" presName="hierChild7" presStyleCnt="0"/>
      <dgm:spPr/>
    </dgm:pt>
    <dgm:pt modelId="{887C4062-315E-43DE-B18D-FFCC1B7F64ED}" type="pres">
      <dgm:prSet presAssocID="{A8869F9E-5B19-4364-94C0-149A20648BD6}" presName="hierChild3" presStyleCnt="0"/>
      <dgm:spPr/>
    </dgm:pt>
  </dgm:ptLst>
  <dgm:cxnLst>
    <dgm:cxn modelId="{D82AFA44-128C-4A71-B5F3-B9A2D364EFFD}" type="presOf" srcId="{BF08ACE9-8F1F-46AC-BEE5-72C50F6A90E0}" destId="{FB6A0FA4-461D-4F9F-ADFF-8564140ADFF8}" srcOrd="0" destOrd="0" presId="urn:microsoft.com/office/officeart/2005/8/layout/orgChart1"/>
    <dgm:cxn modelId="{D179DA4A-DD83-497C-A84A-907FAA8CB327}" type="presOf" srcId="{60B1DDE5-24DD-46D3-9078-3E9A63FCFE6D}" destId="{CE28D5D2-B6BC-421B-919B-F6C3193B1349}" srcOrd="0" destOrd="0" presId="urn:microsoft.com/office/officeart/2005/8/layout/orgChart1"/>
    <dgm:cxn modelId="{76422B3C-2AB8-449E-8D92-A56B91D48D81}" srcId="{5DA0D254-3277-4D50-ABD9-3DF2C8394F9C}" destId="{A8869F9E-5B19-4364-94C0-149A20648BD6}" srcOrd="0" destOrd="0" parTransId="{759EA6C0-EAAF-486A-B38A-93CA0D52F24C}" sibTransId="{ABECCACB-986B-4962-B05E-0BD9377E0BA8}"/>
    <dgm:cxn modelId="{4985E3F4-FF68-4DE3-A3C4-2C547B630127}" srcId="{A8869F9E-5B19-4364-94C0-149A20648BD6}" destId="{52AF2B50-2AA2-4204-BEA9-B30CF376E8D5}" srcOrd="0" destOrd="0" parTransId="{5FC367F0-ECBB-42F7-A596-ABF344F2B8A5}" sibTransId="{A5376347-E7F4-4F66-88F3-37F8A2D08F26}"/>
    <dgm:cxn modelId="{A76CF5C4-0873-4143-BEEC-2A85FE1AF4EF}" type="presOf" srcId="{D87D4B0E-A002-43BB-A51C-C7DC38DE8D24}" destId="{80B56F72-930C-489B-8396-0F6B2DD24DD6}" srcOrd="0" destOrd="0" presId="urn:microsoft.com/office/officeart/2005/8/layout/orgChart1"/>
    <dgm:cxn modelId="{89AAA6DB-BBB6-482D-B095-B3A89B50FD26}" type="presOf" srcId="{CE6D1537-9B77-4973-ADD3-7EFE09294B27}" destId="{11034CC2-BC71-4DB3-AB47-9D9E834D08BA}" srcOrd="1" destOrd="0" presId="urn:microsoft.com/office/officeart/2005/8/layout/orgChart1"/>
    <dgm:cxn modelId="{E7B25521-A353-48D6-B9F9-009D79905A4C}" srcId="{52AF2B50-2AA2-4204-BEA9-B30CF376E8D5}" destId="{CE6D1537-9B77-4973-ADD3-7EFE09294B27}" srcOrd="0" destOrd="0" parTransId="{D87D4B0E-A002-43BB-A51C-C7DC38DE8D24}" sibTransId="{C665CDA0-8DAC-479D-89E7-D25869B81728}"/>
    <dgm:cxn modelId="{F366DC23-7044-4897-A24A-EF1AE99EF3D6}" type="presOf" srcId="{52AF2B50-2AA2-4204-BEA9-B30CF376E8D5}" destId="{63082F83-C9D3-4203-AC5F-AAE15BD0B120}" srcOrd="0" destOrd="0" presId="urn:microsoft.com/office/officeart/2005/8/layout/orgChart1"/>
    <dgm:cxn modelId="{095A9B65-8D16-4D74-A687-C56AA065605B}" type="presOf" srcId="{1BA7243B-4651-4479-8959-B905D207E675}" destId="{43B6EC3C-7450-4637-A0B4-1F21B8070A04}" srcOrd="0" destOrd="0" presId="urn:microsoft.com/office/officeart/2005/8/layout/orgChart1"/>
    <dgm:cxn modelId="{24A7864D-41F9-4D04-80B8-CC6987EB3E60}" type="presOf" srcId="{60B1DDE5-24DD-46D3-9078-3E9A63FCFE6D}" destId="{FE2AF060-2133-455C-A188-5981C25AD2F0}" srcOrd="1" destOrd="0" presId="urn:microsoft.com/office/officeart/2005/8/layout/orgChart1"/>
    <dgm:cxn modelId="{BD8BD23F-DBC1-4E61-9907-2CD96D466A89}" type="presOf" srcId="{BF08ACE9-8F1F-46AC-BEE5-72C50F6A90E0}" destId="{2D0824A8-55D6-415F-81C7-6DD4E1576E8E}" srcOrd="1" destOrd="0" presId="urn:microsoft.com/office/officeart/2005/8/layout/orgChart1"/>
    <dgm:cxn modelId="{66CC6616-7B96-4168-985D-4FFAAE0F698E}" type="presOf" srcId="{3B0C25F5-E6B2-420E-BC49-632EB3FE4C3A}" destId="{9AC71172-0CA5-4D1E-9BB5-26485EF1A57C}" srcOrd="0" destOrd="0" presId="urn:microsoft.com/office/officeart/2005/8/layout/orgChart1"/>
    <dgm:cxn modelId="{C05DF935-5E85-427E-B001-8ABD1A422BDA}" type="presOf" srcId="{52AF2B50-2AA2-4204-BEA9-B30CF376E8D5}" destId="{55BF5699-3D0C-435B-B9E7-A2884F15D4C6}" srcOrd="1" destOrd="0" presId="urn:microsoft.com/office/officeart/2005/8/layout/orgChart1"/>
    <dgm:cxn modelId="{F79172AF-0059-4B9D-ACEA-5CDCFF6AEEE4}" srcId="{52AF2B50-2AA2-4204-BEA9-B30CF376E8D5}" destId="{3B0C25F5-E6B2-420E-BC49-632EB3FE4C3A}" srcOrd="1" destOrd="0" parTransId="{6F34CA4D-2612-48C8-B216-F0AFBC5B464C}" sibTransId="{F297FD9B-2530-46B8-B6F6-71946AC9DFE4}"/>
    <dgm:cxn modelId="{1D99B86E-20AE-4A1A-A7A3-10E46CDD0E23}" type="presOf" srcId="{E9E71E2D-EB71-4340-AEDC-3F521B5D9EA4}" destId="{5F42A1D9-516C-4488-9B51-69A6D6AA3144}" srcOrd="1" destOrd="0" presId="urn:microsoft.com/office/officeart/2005/8/layout/orgChart1"/>
    <dgm:cxn modelId="{5F9813E7-EC6A-4A50-A282-AA8E8629E7B2}" type="presOf" srcId="{3B0C25F5-E6B2-420E-BC49-632EB3FE4C3A}" destId="{9C0D50B1-1D90-442A-A87E-5EA9F5268A14}" srcOrd="1" destOrd="0" presId="urn:microsoft.com/office/officeart/2005/8/layout/orgChart1"/>
    <dgm:cxn modelId="{E79809F0-47F8-47E5-871E-972ED99B5381}" type="presOf" srcId="{35EA1D59-2350-484B-AFCC-3B6912188E5F}" destId="{55CC8FD1-AAF6-4761-B5F0-E731867A900D}" srcOrd="0" destOrd="0" presId="urn:microsoft.com/office/officeart/2005/8/layout/orgChart1"/>
    <dgm:cxn modelId="{F43B790F-FDD3-437A-9DE5-4C56FBB68C64}" type="presOf" srcId="{5DA0D254-3277-4D50-ABD9-3DF2C8394F9C}" destId="{3120EBB8-058D-40BC-A279-15DB8F101EF1}" srcOrd="0" destOrd="0" presId="urn:microsoft.com/office/officeart/2005/8/layout/orgChart1"/>
    <dgm:cxn modelId="{7EAF4339-BBD9-4F19-9563-3AAAE67D20C7}" srcId="{BF08ACE9-8F1F-46AC-BEE5-72C50F6A90E0}" destId="{60B1DDE5-24DD-46D3-9078-3E9A63FCFE6D}" srcOrd="0" destOrd="0" parTransId="{0A067DF3-B076-414F-B8C1-1B44EAA7AF76}" sibTransId="{F839983C-9B5D-452E-A7F9-E9325A896EB6}"/>
    <dgm:cxn modelId="{B1AFD734-1A99-492D-A0DF-4993AC1F78DA}" type="presOf" srcId="{CE6D1537-9B77-4973-ADD3-7EFE09294B27}" destId="{1D03BD08-71AD-45EB-942F-36EF594702DF}" srcOrd="0" destOrd="0" presId="urn:microsoft.com/office/officeart/2005/8/layout/orgChart1"/>
    <dgm:cxn modelId="{798DB094-3F53-4487-BDAC-003DF1A55610}" srcId="{A8869F9E-5B19-4364-94C0-149A20648BD6}" destId="{BF08ACE9-8F1F-46AC-BEE5-72C50F6A90E0}" srcOrd="1" destOrd="0" parTransId="{35EA1D59-2350-484B-AFCC-3B6912188E5F}" sibTransId="{424D1F06-8E28-43A4-B966-272B305A8C65}"/>
    <dgm:cxn modelId="{7B9EDC0A-7F92-4A76-9748-AD9DD7FF798F}" type="presOf" srcId="{6F34CA4D-2612-48C8-B216-F0AFBC5B464C}" destId="{21ECF7CB-8318-436A-B8C2-3995040EDBC6}" srcOrd="0" destOrd="0" presId="urn:microsoft.com/office/officeart/2005/8/layout/orgChart1"/>
    <dgm:cxn modelId="{E2420B35-9724-43C4-884F-4F1C66057CF2}" type="presOf" srcId="{E9E71E2D-EB71-4340-AEDC-3F521B5D9EA4}" destId="{E1FE9128-4055-4309-A781-38EA6AA60A45}" srcOrd="0" destOrd="0" presId="urn:microsoft.com/office/officeart/2005/8/layout/orgChart1"/>
    <dgm:cxn modelId="{B481E302-69E0-41FE-8361-2D0E1DEF6F93}" srcId="{BF08ACE9-8F1F-46AC-BEE5-72C50F6A90E0}" destId="{E9E71E2D-EB71-4340-AEDC-3F521B5D9EA4}" srcOrd="1" destOrd="0" parTransId="{1BA7243B-4651-4479-8959-B905D207E675}" sibTransId="{3AD912C1-5127-4789-B60E-15F31AC64349}"/>
    <dgm:cxn modelId="{EED7906B-B55B-4854-8C84-F68A8DBD90F2}" type="presOf" srcId="{A8869F9E-5B19-4364-94C0-149A20648BD6}" destId="{80698C22-1A06-4CC4-8ACA-8545EA530C8D}" srcOrd="0" destOrd="0" presId="urn:microsoft.com/office/officeart/2005/8/layout/orgChart1"/>
    <dgm:cxn modelId="{BAC95BD7-3DB8-43B0-BDB5-82ACF020068F}" type="presOf" srcId="{A8869F9E-5B19-4364-94C0-149A20648BD6}" destId="{E5C7B891-5041-4C7B-9344-78FE3F4D6E05}" srcOrd="1" destOrd="0" presId="urn:microsoft.com/office/officeart/2005/8/layout/orgChart1"/>
    <dgm:cxn modelId="{49F44304-0A7C-46CC-A808-AC501EBDEFCF}" type="presOf" srcId="{0A067DF3-B076-414F-B8C1-1B44EAA7AF76}" destId="{262C20CD-CBFF-4F64-8B35-D2B9A4E113A3}" srcOrd="0" destOrd="0" presId="urn:microsoft.com/office/officeart/2005/8/layout/orgChart1"/>
    <dgm:cxn modelId="{A04418B8-E832-47CC-B2ED-C99AB4EC2D11}" type="presOf" srcId="{5FC367F0-ECBB-42F7-A596-ABF344F2B8A5}" destId="{EA0A1B50-3453-42D7-8AFE-7927F5867458}" srcOrd="0" destOrd="0" presId="urn:microsoft.com/office/officeart/2005/8/layout/orgChart1"/>
    <dgm:cxn modelId="{0AF79391-81E7-4512-AD4E-39BEAFAFA49D}" type="presParOf" srcId="{3120EBB8-058D-40BC-A279-15DB8F101EF1}" destId="{50987568-D273-423F-8611-7BC1C6D1C4AD}" srcOrd="0" destOrd="0" presId="urn:microsoft.com/office/officeart/2005/8/layout/orgChart1"/>
    <dgm:cxn modelId="{2DCE2193-9027-4743-9524-439674D5CD03}" type="presParOf" srcId="{50987568-D273-423F-8611-7BC1C6D1C4AD}" destId="{B83B4C52-3134-40FC-AB3D-F69335989212}" srcOrd="0" destOrd="0" presId="urn:microsoft.com/office/officeart/2005/8/layout/orgChart1"/>
    <dgm:cxn modelId="{0EE83DCF-DCF5-4FBC-BC9E-EC3C33A5B8B3}" type="presParOf" srcId="{B83B4C52-3134-40FC-AB3D-F69335989212}" destId="{80698C22-1A06-4CC4-8ACA-8545EA530C8D}" srcOrd="0" destOrd="0" presId="urn:microsoft.com/office/officeart/2005/8/layout/orgChart1"/>
    <dgm:cxn modelId="{53B6F1DC-D2A5-4A73-BA4F-E5EE69563E47}" type="presParOf" srcId="{B83B4C52-3134-40FC-AB3D-F69335989212}" destId="{E5C7B891-5041-4C7B-9344-78FE3F4D6E05}" srcOrd="1" destOrd="0" presId="urn:microsoft.com/office/officeart/2005/8/layout/orgChart1"/>
    <dgm:cxn modelId="{4631166A-9D65-404B-AC4C-08E0B0A81DC4}" type="presParOf" srcId="{50987568-D273-423F-8611-7BC1C6D1C4AD}" destId="{FD9730AE-70DC-4401-BF68-DEBA7311D824}" srcOrd="1" destOrd="0" presId="urn:microsoft.com/office/officeart/2005/8/layout/orgChart1"/>
    <dgm:cxn modelId="{59CDD635-5614-400F-A5B8-DA4F78DA3697}" type="presParOf" srcId="{FD9730AE-70DC-4401-BF68-DEBA7311D824}" destId="{EA0A1B50-3453-42D7-8AFE-7927F5867458}" srcOrd="0" destOrd="0" presId="urn:microsoft.com/office/officeart/2005/8/layout/orgChart1"/>
    <dgm:cxn modelId="{F2EA5AA0-2A2B-460C-AB02-641E519CC530}" type="presParOf" srcId="{FD9730AE-70DC-4401-BF68-DEBA7311D824}" destId="{B44641D4-9CDD-4AA0-BB6F-AAF86BC690A6}" srcOrd="1" destOrd="0" presId="urn:microsoft.com/office/officeart/2005/8/layout/orgChart1"/>
    <dgm:cxn modelId="{4BF5FBD4-BC4B-4E94-8662-D81054F83770}" type="presParOf" srcId="{B44641D4-9CDD-4AA0-BB6F-AAF86BC690A6}" destId="{B992BE79-725B-4F7F-8476-D8D452D1CA34}" srcOrd="0" destOrd="0" presId="urn:microsoft.com/office/officeart/2005/8/layout/orgChart1"/>
    <dgm:cxn modelId="{6999B1DE-BC1C-4A2D-A806-852974E084FC}" type="presParOf" srcId="{B992BE79-725B-4F7F-8476-D8D452D1CA34}" destId="{63082F83-C9D3-4203-AC5F-AAE15BD0B120}" srcOrd="0" destOrd="0" presId="urn:microsoft.com/office/officeart/2005/8/layout/orgChart1"/>
    <dgm:cxn modelId="{8AE414F8-33F5-46F5-A2C2-FEF295C15472}" type="presParOf" srcId="{B992BE79-725B-4F7F-8476-D8D452D1CA34}" destId="{55BF5699-3D0C-435B-B9E7-A2884F15D4C6}" srcOrd="1" destOrd="0" presId="urn:microsoft.com/office/officeart/2005/8/layout/orgChart1"/>
    <dgm:cxn modelId="{720978A9-294D-4024-AE30-4988AAB7C09C}" type="presParOf" srcId="{B44641D4-9CDD-4AA0-BB6F-AAF86BC690A6}" destId="{EF145623-78D4-4812-999D-6DB31D6B9395}" srcOrd="1" destOrd="0" presId="urn:microsoft.com/office/officeart/2005/8/layout/orgChart1"/>
    <dgm:cxn modelId="{22F777BA-6049-4642-B3E5-6E72F423324A}" type="presParOf" srcId="{B44641D4-9CDD-4AA0-BB6F-AAF86BC690A6}" destId="{EACD2B82-EF3E-4785-87DA-2F1C08325805}" srcOrd="2" destOrd="0" presId="urn:microsoft.com/office/officeart/2005/8/layout/orgChart1"/>
    <dgm:cxn modelId="{4D846598-F1A6-4A20-A0A0-2F41F5FAF888}" type="presParOf" srcId="{EACD2B82-EF3E-4785-87DA-2F1C08325805}" destId="{80B56F72-930C-489B-8396-0F6B2DD24DD6}" srcOrd="0" destOrd="0" presId="urn:microsoft.com/office/officeart/2005/8/layout/orgChart1"/>
    <dgm:cxn modelId="{45FFFE77-E6F1-4B95-9C11-26A37EB72002}" type="presParOf" srcId="{EACD2B82-EF3E-4785-87DA-2F1C08325805}" destId="{DFABF6CF-2990-4E91-AD25-A123500C6DA1}" srcOrd="1" destOrd="0" presId="urn:microsoft.com/office/officeart/2005/8/layout/orgChart1"/>
    <dgm:cxn modelId="{E32DA44F-26DA-417B-9F30-18D188CE3EB3}" type="presParOf" srcId="{DFABF6CF-2990-4E91-AD25-A123500C6DA1}" destId="{C6265992-A77A-418B-AB1E-5142081F8D3D}" srcOrd="0" destOrd="0" presId="urn:microsoft.com/office/officeart/2005/8/layout/orgChart1"/>
    <dgm:cxn modelId="{A9DA5605-3C5D-4512-92A3-8F129B64BA31}" type="presParOf" srcId="{C6265992-A77A-418B-AB1E-5142081F8D3D}" destId="{1D03BD08-71AD-45EB-942F-36EF594702DF}" srcOrd="0" destOrd="0" presId="urn:microsoft.com/office/officeart/2005/8/layout/orgChart1"/>
    <dgm:cxn modelId="{46CB9694-647B-42C7-B9F9-538A97E3F432}" type="presParOf" srcId="{C6265992-A77A-418B-AB1E-5142081F8D3D}" destId="{11034CC2-BC71-4DB3-AB47-9D9E834D08BA}" srcOrd="1" destOrd="0" presId="urn:microsoft.com/office/officeart/2005/8/layout/orgChart1"/>
    <dgm:cxn modelId="{3D99AC9D-74BB-4A7A-A95B-421D4C32DA2A}" type="presParOf" srcId="{DFABF6CF-2990-4E91-AD25-A123500C6DA1}" destId="{2EAF2938-4D17-43AD-BD88-93A7B192D1F0}" srcOrd="1" destOrd="0" presId="urn:microsoft.com/office/officeart/2005/8/layout/orgChart1"/>
    <dgm:cxn modelId="{FF088A4B-B890-439A-A6E1-6731F0FEB8AE}" type="presParOf" srcId="{DFABF6CF-2990-4E91-AD25-A123500C6DA1}" destId="{01EC8800-8E08-4E73-8790-87173E5D4D07}" srcOrd="2" destOrd="0" presId="urn:microsoft.com/office/officeart/2005/8/layout/orgChart1"/>
    <dgm:cxn modelId="{4C527457-AF2F-474E-AC31-6292D9CFDB1A}" type="presParOf" srcId="{EACD2B82-EF3E-4785-87DA-2F1C08325805}" destId="{21ECF7CB-8318-436A-B8C2-3995040EDBC6}" srcOrd="2" destOrd="0" presId="urn:microsoft.com/office/officeart/2005/8/layout/orgChart1"/>
    <dgm:cxn modelId="{5177340F-7490-470E-BF30-A8ACC7725240}" type="presParOf" srcId="{EACD2B82-EF3E-4785-87DA-2F1C08325805}" destId="{0896CDF1-A5EE-4829-9A81-665AB1BD28E7}" srcOrd="3" destOrd="0" presId="urn:microsoft.com/office/officeart/2005/8/layout/orgChart1"/>
    <dgm:cxn modelId="{8DE7D252-997D-45A3-B733-D774ABA90826}" type="presParOf" srcId="{0896CDF1-A5EE-4829-9A81-665AB1BD28E7}" destId="{96CDEE8A-BF6A-4395-9DCA-E95514680F0B}" srcOrd="0" destOrd="0" presId="urn:microsoft.com/office/officeart/2005/8/layout/orgChart1"/>
    <dgm:cxn modelId="{3C6201AD-5BF9-427D-A819-7DD193FD9B02}" type="presParOf" srcId="{96CDEE8A-BF6A-4395-9DCA-E95514680F0B}" destId="{9AC71172-0CA5-4D1E-9BB5-26485EF1A57C}" srcOrd="0" destOrd="0" presId="urn:microsoft.com/office/officeart/2005/8/layout/orgChart1"/>
    <dgm:cxn modelId="{8ED9CA62-1881-4767-9FC7-73100BF483AD}" type="presParOf" srcId="{96CDEE8A-BF6A-4395-9DCA-E95514680F0B}" destId="{9C0D50B1-1D90-442A-A87E-5EA9F5268A14}" srcOrd="1" destOrd="0" presId="urn:microsoft.com/office/officeart/2005/8/layout/orgChart1"/>
    <dgm:cxn modelId="{2F26066E-FDCC-460B-B695-1A0656C2B06D}" type="presParOf" srcId="{0896CDF1-A5EE-4829-9A81-665AB1BD28E7}" destId="{07AB8D19-1450-44FD-9C20-D59C0494FCC9}" srcOrd="1" destOrd="0" presId="urn:microsoft.com/office/officeart/2005/8/layout/orgChart1"/>
    <dgm:cxn modelId="{E5971EA2-177F-463D-9402-164D479F9D90}" type="presParOf" srcId="{0896CDF1-A5EE-4829-9A81-665AB1BD28E7}" destId="{DADD3876-A6C8-4AC2-9829-97CB85E6B0F0}" srcOrd="2" destOrd="0" presId="urn:microsoft.com/office/officeart/2005/8/layout/orgChart1"/>
    <dgm:cxn modelId="{1E21C3AC-2DF3-4202-861E-C33784153A69}" type="presParOf" srcId="{FD9730AE-70DC-4401-BF68-DEBA7311D824}" destId="{55CC8FD1-AAF6-4761-B5F0-E731867A900D}" srcOrd="2" destOrd="0" presId="urn:microsoft.com/office/officeart/2005/8/layout/orgChart1"/>
    <dgm:cxn modelId="{308BA396-0103-466C-9C17-3BCA45A07E95}" type="presParOf" srcId="{FD9730AE-70DC-4401-BF68-DEBA7311D824}" destId="{FC518F2B-F54A-40B4-A441-671A9F1777DA}" srcOrd="3" destOrd="0" presId="urn:microsoft.com/office/officeart/2005/8/layout/orgChart1"/>
    <dgm:cxn modelId="{86D4B918-5349-4F94-BAE5-D534E10FB36A}" type="presParOf" srcId="{FC518F2B-F54A-40B4-A441-671A9F1777DA}" destId="{AC2BE54F-D345-4D6C-8584-6C647F511E54}" srcOrd="0" destOrd="0" presId="urn:microsoft.com/office/officeart/2005/8/layout/orgChart1"/>
    <dgm:cxn modelId="{E188B8AF-C9C3-464A-9043-5C12C3591877}" type="presParOf" srcId="{AC2BE54F-D345-4D6C-8584-6C647F511E54}" destId="{FB6A0FA4-461D-4F9F-ADFF-8564140ADFF8}" srcOrd="0" destOrd="0" presId="urn:microsoft.com/office/officeart/2005/8/layout/orgChart1"/>
    <dgm:cxn modelId="{748B1900-B405-4E84-8B97-BCA20ED14462}" type="presParOf" srcId="{AC2BE54F-D345-4D6C-8584-6C647F511E54}" destId="{2D0824A8-55D6-415F-81C7-6DD4E1576E8E}" srcOrd="1" destOrd="0" presId="urn:microsoft.com/office/officeart/2005/8/layout/orgChart1"/>
    <dgm:cxn modelId="{572C87CF-9D7D-48C3-9D13-7309D1C22211}" type="presParOf" srcId="{FC518F2B-F54A-40B4-A441-671A9F1777DA}" destId="{777E2ED7-1434-4850-81DA-D51A924AF2D7}" srcOrd="1" destOrd="0" presId="urn:microsoft.com/office/officeart/2005/8/layout/orgChart1"/>
    <dgm:cxn modelId="{C47ABD42-66E6-4741-8CCB-FC3A3F9B2E77}" type="presParOf" srcId="{FC518F2B-F54A-40B4-A441-671A9F1777DA}" destId="{B7A0BB68-5538-49C2-B06D-BE0D5F00F71B}" srcOrd="2" destOrd="0" presId="urn:microsoft.com/office/officeart/2005/8/layout/orgChart1"/>
    <dgm:cxn modelId="{4BDF5B70-FCEA-48BA-85A3-ECE4250A84C7}" type="presParOf" srcId="{B7A0BB68-5538-49C2-B06D-BE0D5F00F71B}" destId="{262C20CD-CBFF-4F64-8B35-D2B9A4E113A3}" srcOrd="0" destOrd="0" presId="urn:microsoft.com/office/officeart/2005/8/layout/orgChart1"/>
    <dgm:cxn modelId="{92D83EDC-3651-4429-A69A-B282CBF8B81D}" type="presParOf" srcId="{B7A0BB68-5538-49C2-B06D-BE0D5F00F71B}" destId="{E85D5AB3-DAF0-4706-9D95-F501449E5126}" srcOrd="1" destOrd="0" presId="urn:microsoft.com/office/officeart/2005/8/layout/orgChart1"/>
    <dgm:cxn modelId="{77C7AFCA-2CDA-4A79-A1FF-4BA43ACBE06F}" type="presParOf" srcId="{E85D5AB3-DAF0-4706-9D95-F501449E5126}" destId="{41DF0840-007F-454C-A6E1-B6F2DB5FCD07}" srcOrd="0" destOrd="0" presId="urn:microsoft.com/office/officeart/2005/8/layout/orgChart1"/>
    <dgm:cxn modelId="{C1830C32-D092-4FFC-9803-7C4C9D386C74}" type="presParOf" srcId="{41DF0840-007F-454C-A6E1-B6F2DB5FCD07}" destId="{CE28D5D2-B6BC-421B-919B-F6C3193B1349}" srcOrd="0" destOrd="0" presId="urn:microsoft.com/office/officeart/2005/8/layout/orgChart1"/>
    <dgm:cxn modelId="{C06A0772-857D-4930-94DF-A9602E2A2461}" type="presParOf" srcId="{41DF0840-007F-454C-A6E1-B6F2DB5FCD07}" destId="{FE2AF060-2133-455C-A188-5981C25AD2F0}" srcOrd="1" destOrd="0" presId="urn:microsoft.com/office/officeart/2005/8/layout/orgChart1"/>
    <dgm:cxn modelId="{88B8079D-75E3-491A-9A39-4FB8D00B9BF3}" type="presParOf" srcId="{E85D5AB3-DAF0-4706-9D95-F501449E5126}" destId="{E0AEE3B6-B00B-42F3-A61E-B02F0F4A802D}" srcOrd="1" destOrd="0" presId="urn:microsoft.com/office/officeart/2005/8/layout/orgChart1"/>
    <dgm:cxn modelId="{C1373B25-1B4C-4752-8DB9-31A1101E1115}" type="presParOf" srcId="{E85D5AB3-DAF0-4706-9D95-F501449E5126}" destId="{97301922-E0AF-4340-A1FC-6FB8D04670D3}" srcOrd="2" destOrd="0" presId="urn:microsoft.com/office/officeart/2005/8/layout/orgChart1"/>
    <dgm:cxn modelId="{55FF9499-218D-48DA-855A-287EF856B1D7}" type="presParOf" srcId="{B7A0BB68-5538-49C2-B06D-BE0D5F00F71B}" destId="{43B6EC3C-7450-4637-A0B4-1F21B8070A04}" srcOrd="2" destOrd="0" presId="urn:microsoft.com/office/officeart/2005/8/layout/orgChart1"/>
    <dgm:cxn modelId="{60823F21-9184-4869-8B24-CF5EDDA14C26}" type="presParOf" srcId="{B7A0BB68-5538-49C2-B06D-BE0D5F00F71B}" destId="{A19ADD11-E298-4590-8D54-052C4F3BE650}" srcOrd="3" destOrd="0" presId="urn:microsoft.com/office/officeart/2005/8/layout/orgChart1"/>
    <dgm:cxn modelId="{96FFD493-9089-4777-AB37-6A6A2709E492}" type="presParOf" srcId="{A19ADD11-E298-4590-8D54-052C4F3BE650}" destId="{0CEFE17C-DF76-4D9C-96A1-906A49FE28B9}" srcOrd="0" destOrd="0" presId="urn:microsoft.com/office/officeart/2005/8/layout/orgChart1"/>
    <dgm:cxn modelId="{372A871B-E566-4A46-88F6-E75A8FB8EDD0}" type="presParOf" srcId="{0CEFE17C-DF76-4D9C-96A1-906A49FE28B9}" destId="{E1FE9128-4055-4309-A781-38EA6AA60A45}" srcOrd="0" destOrd="0" presId="urn:microsoft.com/office/officeart/2005/8/layout/orgChart1"/>
    <dgm:cxn modelId="{7D46D52E-3747-4D66-BBA7-B8C592CD7B67}" type="presParOf" srcId="{0CEFE17C-DF76-4D9C-96A1-906A49FE28B9}" destId="{5F42A1D9-516C-4488-9B51-69A6D6AA3144}" srcOrd="1" destOrd="0" presId="urn:microsoft.com/office/officeart/2005/8/layout/orgChart1"/>
    <dgm:cxn modelId="{2EE903F5-D751-4174-9B63-E18221562187}" type="presParOf" srcId="{A19ADD11-E298-4590-8D54-052C4F3BE650}" destId="{19CA60EF-337A-4C3A-A30E-5519BDC38531}" srcOrd="1" destOrd="0" presId="urn:microsoft.com/office/officeart/2005/8/layout/orgChart1"/>
    <dgm:cxn modelId="{306AD957-5E52-42A5-AB42-BEE7182C0538}" type="presParOf" srcId="{A19ADD11-E298-4590-8D54-052C4F3BE650}" destId="{D5189D0D-305D-4040-A741-F709737D613A}" srcOrd="2" destOrd="0" presId="urn:microsoft.com/office/officeart/2005/8/layout/orgChart1"/>
    <dgm:cxn modelId="{33DE6D1C-DFC9-42C3-A786-518788A0D922}" type="presParOf" srcId="{50987568-D273-423F-8611-7BC1C6D1C4AD}" destId="{887C4062-315E-43DE-B18D-FFCC1B7F64ED}" srcOrd="2" destOrd="0" presId="urn:microsoft.com/office/officeart/2005/8/layout/orgChar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6EC3C-7450-4637-A0B4-1F21B8070A04}">
      <dsp:nvSpPr>
        <dsp:cNvPr id="0" name=""/>
        <dsp:cNvSpPr/>
      </dsp:nvSpPr>
      <dsp:spPr>
        <a:xfrm>
          <a:off x="2678219" y="3572195"/>
          <a:ext cx="142545" cy="624483"/>
        </a:xfrm>
        <a:custGeom>
          <a:avLst/>
          <a:gdLst/>
          <a:ahLst/>
          <a:cxnLst/>
          <a:rect l="0" t="0" r="0" b="0"/>
          <a:pathLst>
            <a:path>
              <a:moveTo>
                <a:pt x="142545" y="0"/>
              </a:moveTo>
              <a:lnTo>
                <a:pt x="142545" y="624483"/>
              </a:lnTo>
              <a:lnTo>
                <a:pt x="0" y="62448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262C20CD-CBFF-4F64-8B35-D2B9A4E113A3}">
      <dsp:nvSpPr>
        <dsp:cNvPr id="0" name=""/>
        <dsp:cNvSpPr/>
      </dsp:nvSpPr>
      <dsp:spPr>
        <a:xfrm>
          <a:off x="2820764" y="3572195"/>
          <a:ext cx="142545" cy="624483"/>
        </a:xfrm>
        <a:custGeom>
          <a:avLst/>
          <a:gdLst/>
          <a:ahLst/>
          <a:cxnLst/>
          <a:rect l="0" t="0" r="0" b="0"/>
          <a:pathLst>
            <a:path>
              <a:moveTo>
                <a:pt x="0" y="0"/>
              </a:moveTo>
              <a:lnTo>
                <a:pt x="0" y="624483"/>
              </a:lnTo>
              <a:lnTo>
                <a:pt x="142545" y="62448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55CC8FD1-AAF6-4761-B5F0-E731867A900D}">
      <dsp:nvSpPr>
        <dsp:cNvPr id="0" name=""/>
        <dsp:cNvSpPr/>
      </dsp:nvSpPr>
      <dsp:spPr>
        <a:xfrm>
          <a:off x="1117011" y="680567"/>
          <a:ext cx="1024966" cy="2552235"/>
        </a:xfrm>
        <a:custGeom>
          <a:avLst/>
          <a:gdLst/>
          <a:ahLst/>
          <a:cxnLst/>
          <a:rect l="0" t="0" r="0" b="0"/>
          <a:pathLst>
            <a:path>
              <a:moveTo>
                <a:pt x="0" y="0"/>
              </a:moveTo>
              <a:lnTo>
                <a:pt x="0" y="2552235"/>
              </a:lnTo>
              <a:lnTo>
                <a:pt x="1024966" y="2552235"/>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21ECF7CB-8318-436A-B8C2-3995040EDBC6}">
      <dsp:nvSpPr>
        <dsp:cNvPr id="0" name=""/>
        <dsp:cNvSpPr/>
      </dsp:nvSpPr>
      <dsp:spPr>
        <a:xfrm>
          <a:off x="2678219" y="1644443"/>
          <a:ext cx="142545" cy="624483"/>
        </a:xfrm>
        <a:custGeom>
          <a:avLst/>
          <a:gdLst/>
          <a:ahLst/>
          <a:cxnLst/>
          <a:rect l="0" t="0" r="0" b="0"/>
          <a:pathLst>
            <a:path>
              <a:moveTo>
                <a:pt x="142545" y="0"/>
              </a:moveTo>
              <a:lnTo>
                <a:pt x="142545" y="624483"/>
              </a:lnTo>
              <a:lnTo>
                <a:pt x="0" y="62448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80B56F72-930C-489B-8396-0F6B2DD24DD6}">
      <dsp:nvSpPr>
        <dsp:cNvPr id="0" name=""/>
        <dsp:cNvSpPr/>
      </dsp:nvSpPr>
      <dsp:spPr>
        <a:xfrm>
          <a:off x="2820764" y="1644443"/>
          <a:ext cx="142545" cy="624483"/>
        </a:xfrm>
        <a:custGeom>
          <a:avLst/>
          <a:gdLst/>
          <a:ahLst/>
          <a:cxnLst/>
          <a:rect l="0" t="0" r="0" b="0"/>
          <a:pathLst>
            <a:path>
              <a:moveTo>
                <a:pt x="0" y="0"/>
              </a:moveTo>
              <a:lnTo>
                <a:pt x="0" y="624483"/>
              </a:lnTo>
              <a:lnTo>
                <a:pt x="142545" y="62448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EA0A1B50-3453-42D7-8AFE-7927F5867458}">
      <dsp:nvSpPr>
        <dsp:cNvPr id="0" name=""/>
        <dsp:cNvSpPr/>
      </dsp:nvSpPr>
      <dsp:spPr>
        <a:xfrm>
          <a:off x="1117011" y="680567"/>
          <a:ext cx="1024966" cy="624483"/>
        </a:xfrm>
        <a:custGeom>
          <a:avLst/>
          <a:gdLst/>
          <a:ahLst/>
          <a:cxnLst/>
          <a:rect l="0" t="0" r="0" b="0"/>
          <a:pathLst>
            <a:path>
              <a:moveTo>
                <a:pt x="0" y="0"/>
              </a:moveTo>
              <a:lnTo>
                <a:pt x="0" y="624483"/>
              </a:lnTo>
              <a:lnTo>
                <a:pt x="1024966" y="624483"/>
              </a:lnTo>
            </a:path>
          </a:pathLst>
        </a:custGeom>
        <a:noFill/>
        <a:ln w="12700" cap="flat" cmpd="sng" algn="ctr">
          <a:solidFill>
            <a:schemeClr val="bg1"/>
          </a:solidFill>
          <a:prstDash val="solid"/>
          <a:miter lim="800000"/>
        </a:ln>
        <a:effectLst/>
      </dsp:spPr>
      <dsp:style>
        <a:lnRef idx="2">
          <a:scrgbClr r="0" g="0" b="0"/>
        </a:lnRef>
        <a:fillRef idx="0">
          <a:scrgbClr r="0" g="0" b="0"/>
        </a:fillRef>
        <a:effectRef idx="0">
          <a:scrgbClr r="0" g="0" b="0"/>
        </a:effectRef>
        <a:fontRef idx="minor"/>
      </dsp:style>
    </dsp:sp>
    <dsp:sp modelId="{80698C22-1A06-4CC4-8ACA-8545EA530C8D}">
      <dsp:nvSpPr>
        <dsp:cNvPr id="0" name=""/>
        <dsp:cNvSpPr/>
      </dsp:nvSpPr>
      <dsp:spPr>
        <a:xfrm>
          <a:off x="981254" y="1781"/>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Types of Ships</a:t>
          </a:r>
          <a:endParaRPr lang="en-US" sz="1600" kern="1200" dirty="0">
            <a:solidFill>
              <a:schemeClr val="tx1"/>
            </a:solidFill>
            <a:latin typeface="Helvetica LT Std Light" panose="020B0403020202020204" pitchFamily="34" charset="0"/>
          </a:endParaRPr>
        </a:p>
      </dsp:txBody>
      <dsp:txXfrm>
        <a:off x="981254" y="1781"/>
        <a:ext cx="1357572" cy="678786"/>
      </dsp:txXfrm>
    </dsp:sp>
    <dsp:sp modelId="{63082F83-C9D3-4203-AC5F-AAE15BD0B120}">
      <dsp:nvSpPr>
        <dsp:cNvPr id="0" name=""/>
        <dsp:cNvSpPr/>
      </dsp:nvSpPr>
      <dsp:spPr>
        <a:xfrm>
          <a:off x="2141978" y="965657"/>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Military</a:t>
          </a:r>
          <a:endParaRPr lang="en-US" sz="1600" kern="1200" dirty="0">
            <a:solidFill>
              <a:schemeClr val="tx1"/>
            </a:solidFill>
            <a:latin typeface="Helvetica LT Std Light" panose="020B0403020202020204" pitchFamily="34" charset="0"/>
          </a:endParaRPr>
        </a:p>
      </dsp:txBody>
      <dsp:txXfrm>
        <a:off x="2141978" y="965657"/>
        <a:ext cx="1357572" cy="678786"/>
      </dsp:txXfrm>
    </dsp:sp>
    <dsp:sp modelId="{1D03BD08-71AD-45EB-942F-36EF594702DF}">
      <dsp:nvSpPr>
        <dsp:cNvPr id="0" name=""/>
        <dsp:cNvSpPr/>
      </dsp:nvSpPr>
      <dsp:spPr>
        <a:xfrm>
          <a:off x="2963309" y="1929533"/>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Patrol</a:t>
          </a:r>
          <a:endParaRPr lang="en-US" sz="1600" kern="1200" dirty="0">
            <a:solidFill>
              <a:schemeClr val="tx1"/>
            </a:solidFill>
            <a:latin typeface="Helvetica LT Std Light" panose="020B0403020202020204" pitchFamily="34" charset="0"/>
          </a:endParaRPr>
        </a:p>
      </dsp:txBody>
      <dsp:txXfrm>
        <a:off x="2963309" y="1929533"/>
        <a:ext cx="1357572" cy="678786"/>
      </dsp:txXfrm>
    </dsp:sp>
    <dsp:sp modelId="{9AC71172-0CA5-4D1E-9BB5-26485EF1A57C}">
      <dsp:nvSpPr>
        <dsp:cNvPr id="0" name=""/>
        <dsp:cNvSpPr/>
      </dsp:nvSpPr>
      <dsp:spPr>
        <a:xfrm>
          <a:off x="1320647" y="1929533"/>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Missile Armed</a:t>
          </a:r>
          <a:endParaRPr lang="en-US" sz="1600" kern="1200" dirty="0">
            <a:solidFill>
              <a:schemeClr val="tx1"/>
            </a:solidFill>
            <a:latin typeface="Helvetica LT Std Light" panose="020B0403020202020204" pitchFamily="34" charset="0"/>
          </a:endParaRPr>
        </a:p>
      </dsp:txBody>
      <dsp:txXfrm>
        <a:off x="1320647" y="1929533"/>
        <a:ext cx="1357572" cy="678786"/>
      </dsp:txXfrm>
    </dsp:sp>
    <dsp:sp modelId="{FB6A0FA4-461D-4F9F-ADFF-8564140ADFF8}">
      <dsp:nvSpPr>
        <dsp:cNvPr id="0" name=""/>
        <dsp:cNvSpPr/>
      </dsp:nvSpPr>
      <dsp:spPr>
        <a:xfrm>
          <a:off x="2141978" y="2893409"/>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Commercial</a:t>
          </a:r>
          <a:endParaRPr lang="en-US" sz="1600" kern="1200" dirty="0">
            <a:solidFill>
              <a:schemeClr val="tx1"/>
            </a:solidFill>
            <a:latin typeface="Helvetica LT Std Light" panose="020B0403020202020204" pitchFamily="34" charset="0"/>
          </a:endParaRPr>
        </a:p>
      </dsp:txBody>
      <dsp:txXfrm>
        <a:off x="2141978" y="2893409"/>
        <a:ext cx="1357572" cy="678786"/>
      </dsp:txXfrm>
    </dsp:sp>
    <dsp:sp modelId="{CE28D5D2-B6BC-421B-919B-F6C3193B1349}">
      <dsp:nvSpPr>
        <dsp:cNvPr id="0" name=""/>
        <dsp:cNvSpPr/>
      </dsp:nvSpPr>
      <dsp:spPr>
        <a:xfrm>
          <a:off x="2963309" y="3857285"/>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Oil</a:t>
          </a:r>
          <a:endParaRPr lang="en-US" sz="1600" kern="1200" dirty="0">
            <a:solidFill>
              <a:schemeClr val="tx1"/>
            </a:solidFill>
            <a:latin typeface="Helvetica LT Std Light" panose="020B0403020202020204" pitchFamily="34" charset="0"/>
          </a:endParaRPr>
        </a:p>
      </dsp:txBody>
      <dsp:txXfrm>
        <a:off x="2963309" y="3857285"/>
        <a:ext cx="1357572" cy="678786"/>
      </dsp:txXfrm>
    </dsp:sp>
    <dsp:sp modelId="{E1FE9128-4055-4309-A781-38EA6AA60A45}">
      <dsp:nvSpPr>
        <dsp:cNvPr id="0" name=""/>
        <dsp:cNvSpPr/>
      </dsp:nvSpPr>
      <dsp:spPr>
        <a:xfrm>
          <a:off x="1320647" y="3857285"/>
          <a:ext cx="1357572" cy="678786"/>
        </a:xfrm>
        <a:prstGeom prst="rect">
          <a:avLst/>
        </a:prstGeom>
        <a:solidFill>
          <a:schemeClr val="accent4">
            <a:lumMod val="60000"/>
            <a:lumOff val="40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Helvetica LT Std Light" panose="020B0403020202020204" pitchFamily="34" charset="0"/>
            </a:rPr>
            <a:t>Cargo</a:t>
          </a:r>
          <a:endParaRPr lang="en-US" sz="1600" kern="1200" dirty="0">
            <a:solidFill>
              <a:schemeClr val="tx1"/>
            </a:solidFill>
            <a:latin typeface="Helvetica LT Std Light" panose="020B0403020202020204" pitchFamily="34" charset="0"/>
          </a:endParaRPr>
        </a:p>
      </dsp:txBody>
      <dsp:txXfrm>
        <a:off x="1320647" y="3857285"/>
        <a:ext cx="1357572" cy="67878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solidFill>
                  <a:schemeClr val="bg1"/>
                </a:solidFill>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latin typeface="Helvetica LT Std" panose="020B05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SG" dirty="0"/>
          </a:p>
        </p:txBody>
      </p:sp>
      <p:sp>
        <p:nvSpPr>
          <p:cNvPr id="4" name="Date Placeholder 3"/>
          <p:cNvSpPr>
            <a:spLocks noGrp="1"/>
          </p:cNvSpPr>
          <p:nvPr>
            <p:ph type="dt" sz="half" idx="10"/>
          </p:nvPr>
        </p:nvSpPr>
        <p:spPr/>
        <p:txBody>
          <a:bodyPr/>
          <a:lstStyle/>
          <a:p>
            <a:fld id="{7FF2440C-5EE0-47C7-A2BF-99091DA6E8F1}" type="datetimeFigureOut">
              <a:rPr lang="en-SG" smtClean="0"/>
              <a:t>12/12/2018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8626379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33"/>
            <a:ext cx="10515600" cy="783452"/>
          </a:xfrm>
          <a:prstGeom prst="rect">
            <a:avLst/>
          </a:prstGeom>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7FF2440C-5EE0-47C7-A2BF-99091DA6E8F1}" type="datetimeFigureOut">
              <a:rPr lang="en-SG" smtClean="0"/>
              <a:t>12/12/2018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363280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7FF2440C-5EE0-47C7-A2BF-99091DA6E8F1}" type="datetimeFigureOut">
              <a:rPr lang="en-SG" smtClean="0"/>
              <a:t>12/12/2018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238000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971141"/>
            <a:ext cx="10515600" cy="783452"/>
          </a:xfrm>
          <a:prstGeom prst="rect">
            <a:avLst/>
          </a:prstGeom>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lvl1pPr>
              <a:defRPr>
                <a:solidFill>
                  <a:schemeClr val="bg1"/>
                </a:solidFill>
                <a:latin typeface="Helvetica LT Std" panose="020B0504020202020204" pitchFamily="34" charset="0"/>
              </a:defRPr>
            </a:lvl1pPr>
            <a:lvl2pPr>
              <a:defRPr>
                <a:solidFill>
                  <a:schemeClr val="bg1"/>
                </a:solidFill>
                <a:latin typeface="Helvetica LT Std" panose="020B0504020202020204" pitchFamily="34" charset="0"/>
              </a:defRPr>
            </a:lvl2pPr>
            <a:lvl3pPr>
              <a:defRPr>
                <a:solidFill>
                  <a:schemeClr val="bg1"/>
                </a:solidFill>
                <a:latin typeface="Helvetica LT Std" panose="020B0504020202020204" pitchFamily="34" charset="0"/>
              </a:defRPr>
            </a:lvl3pPr>
            <a:lvl4pPr>
              <a:defRPr>
                <a:solidFill>
                  <a:schemeClr val="bg1"/>
                </a:solidFill>
                <a:latin typeface="Helvetica LT Std" panose="020B0504020202020204" pitchFamily="34" charset="0"/>
              </a:defRPr>
            </a:lvl4pPr>
            <a:lvl5pPr>
              <a:defRPr>
                <a:solidFill>
                  <a:schemeClr val="bg1"/>
                </a:solidFill>
                <a:latin typeface="Helvetica LT Std" panose="020B05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Date Placeholder 3"/>
          <p:cNvSpPr>
            <a:spLocks noGrp="1"/>
          </p:cNvSpPr>
          <p:nvPr>
            <p:ph type="dt" sz="half" idx="10"/>
          </p:nvPr>
        </p:nvSpPr>
        <p:spPr/>
        <p:txBody>
          <a:bodyPr/>
          <a:lstStyle/>
          <a:p>
            <a:fld id="{7FF2440C-5EE0-47C7-A2BF-99091DA6E8F1}" type="datetimeFigureOut">
              <a:rPr lang="en-SG" smtClean="0"/>
              <a:t>12/12/2018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F129C03-88E1-4C30-A975-8EE5A4F48D2F}" type="slidenum">
              <a:rPr lang="en-SG" smtClean="0"/>
              <a:pPr/>
              <a:t>‹#›</a:t>
            </a:fld>
            <a:r>
              <a:rPr lang="en-SG" dirty="0" smtClean="0"/>
              <a:t>/7</a:t>
            </a:r>
            <a:endParaRPr lang="en-SG" dirty="0"/>
          </a:p>
        </p:txBody>
      </p:sp>
    </p:spTree>
    <p:extLst>
      <p:ext uri="{BB962C8B-B14F-4D97-AF65-F5344CB8AC3E}">
        <p14:creationId xmlns:p14="http://schemas.microsoft.com/office/powerpoint/2010/main" val="27127631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smtClean="0"/>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F2440C-5EE0-47C7-A2BF-99091DA6E8F1}" type="datetimeFigureOut">
              <a:rPr lang="en-SG" smtClean="0"/>
              <a:t>12/12/2018</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11930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33"/>
            <a:ext cx="10515600" cy="783452"/>
          </a:xfrm>
          <a:prstGeom prst="rect">
            <a:avLst/>
          </a:prstGeom>
        </p:spPr>
        <p:txBody>
          <a:bodyPr/>
          <a:lstStyle/>
          <a:p>
            <a:r>
              <a:rPr lang="en-US" smtClean="0"/>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lvl1pPr>
              <a:defRPr>
                <a:solidFill>
                  <a:schemeClr val="bg1"/>
                </a:solidFill>
                <a:latin typeface="Helvetica LT Std" panose="020B0504020202020204" pitchFamily="34" charset="0"/>
              </a:defRPr>
            </a:lvl1pPr>
            <a:lvl2pPr>
              <a:defRPr>
                <a:solidFill>
                  <a:schemeClr val="bg1"/>
                </a:solidFill>
                <a:latin typeface="Helvetica LT Std" panose="020B0504020202020204" pitchFamily="34" charset="0"/>
              </a:defRPr>
            </a:lvl2pPr>
            <a:lvl3pPr>
              <a:defRPr>
                <a:solidFill>
                  <a:schemeClr val="bg1"/>
                </a:solidFill>
                <a:latin typeface="Helvetica LT Std" panose="020B0504020202020204" pitchFamily="34" charset="0"/>
              </a:defRPr>
            </a:lvl3pPr>
            <a:lvl4pPr>
              <a:defRPr>
                <a:solidFill>
                  <a:schemeClr val="bg1"/>
                </a:solidFill>
                <a:latin typeface="Helvetica LT Std" panose="020B0504020202020204" pitchFamily="34" charset="0"/>
              </a:defRPr>
            </a:lvl4pPr>
            <a:lvl5pPr>
              <a:defRPr>
                <a:solidFill>
                  <a:schemeClr val="bg1"/>
                </a:solidFill>
                <a:latin typeface="Helvetica LT Std" panose="020B05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bg1"/>
                </a:solidFill>
                <a:latin typeface="Helvetica LT Std" panose="020B0504020202020204" pitchFamily="34" charset="0"/>
              </a:defRPr>
            </a:lvl1pPr>
            <a:lvl2pPr>
              <a:defRPr>
                <a:solidFill>
                  <a:schemeClr val="bg1"/>
                </a:solidFill>
                <a:latin typeface="Helvetica LT Std" panose="020B0504020202020204" pitchFamily="34" charset="0"/>
              </a:defRPr>
            </a:lvl2pPr>
            <a:lvl3pPr>
              <a:defRPr>
                <a:solidFill>
                  <a:schemeClr val="bg1"/>
                </a:solidFill>
                <a:latin typeface="Helvetica LT Std" panose="020B0504020202020204" pitchFamily="34" charset="0"/>
              </a:defRPr>
            </a:lvl3pPr>
            <a:lvl4pPr>
              <a:defRPr>
                <a:solidFill>
                  <a:schemeClr val="bg1"/>
                </a:solidFill>
                <a:latin typeface="Helvetica LT Std" panose="020B0504020202020204" pitchFamily="34" charset="0"/>
              </a:defRPr>
            </a:lvl4pPr>
            <a:lvl5pPr>
              <a:defRPr>
                <a:solidFill>
                  <a:schemeClr val="bg1"/>
                </a:solidFill>
                <a:latin typeface="Helvetica LT Std" panose="020B05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7FF2440C-5EE0-47C7-A2BF-99091DA6E8F1}" type="datetimeFigureOut">
              <a:rPr lang="en-SG" smtClean="0"/>
              <a:t>12/12/2018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27550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smtClean="0"/>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bg1"/>
                </a:solidFill>
                <a:latin typeface="Helvetica LT Std" panose="020B05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bg1"/>
                </a:solidFill>
                <a:latin typeface="Helvetica LT Std" panose="020B0504020202020204" pitchFamily="34" charset="0"/>
              </a:defRPr>
            </a:lvl1pPr>
            <a:lvl2pPr>
              <a:defRPr>
                <a:solidFill>
                  <a:schemeClr val="bg1"/>
                </a:solidFill>
                <a:latin typeface="Helvetica LT Std" panose="020B0504020202020204" pitchFamily="34" charset="0"/>
              </a:defRPr>
            </a:lvl2pPr>
            <a:lvl3pPr>
              <a:defRPr>
                <a:solidFill>
                  <a:schemeClr val="bg1"/>
                </a:solidFill>
                <a:latin typeface="Helvetica LT Std" panose="020B0504020202020204" pitchFamily="34" charset="0"/>
              </a:defRPr>
            </a:lvl3pPr>
            <a:lvl4pPr>
              <a:defRPr>
                <a:solidFill>
                  <a:schemeClr val="bg1"/>
                </a:solidFill>
                <a:latin typeface="Helvetica LT Std" panose="020B0504020202020204" pitchFamily="34" charset="0"/>
              </a:defRPr>
            </a:lvl4pPr>
            <a:lvl5pPr>
              <a:defRPr>
                <a:solidFill>
                  <a:schemeClr val="bg1"/>
                </a:solidFill>
                <a:latin typeface="Helvetica LT Std" panose="020B05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bg1"/>
                </a:solidFill>
                <a:latin typeface="Helvetica LT Std" panose="020B05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bg1"/>
                </a:solidFill>
                <a:latin typeface="Helvetica LT Std" panose="020B0504020202020204" pitchFamily="34" charset="0"/>
              </a:defRPr>
            </a:lvl1pPr>
            <a:lvl2pPr>
              <a:defRPr>
                <a:solidFill>
                  <a:schemeClr val="bg1"/>
                </a:solidFill>
                <a:latin typeface="Helvetica LT Std" panose="020B0504020202020204" pitchFamily="34" charset="0"/>
              </a:defRPr>
            </a:lvl2pPr>
            <a:lvl3pPr>
              <a:defRPr>
                <a:solidFill>
                  <a:schemeClr val="bg1"/>
                </a:solidFill>
                <a:latin typeface="Helvetica LT Std" panose="020B0504020202020204" pitchFamily="34" charset="0"/>
              </a:defRPr>
            </a:lvl3pPr>
            <a:lvl4pPr>
              <a:defRPr>
                <a:solidFill>
                  <a:schemeClr val="bg1"/>
                </a:solidFill>
                <a:latin typeface="Helvetica LT Std" panose="020B0504020202020204" pitchFamily="34" charset="0"/>
              </a:defRPr>
            </a:lvl4pPr>
            <a:lvl5pPr>
              <a:defRPr>
                <a:solidFill>
                  <a:schemeClr val="bg1"/>
                </a:solidFill>
                <a:latin typeface="Helvetica LT Std" panose="020B05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7FF2440C-5EE0-47C7-A2BF-99091DA6E8F1}" type="datetimeFigureOut">
              <a:rPr lang="en-SG" smtClean="0"/>
              <a:t>12/12/2018</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371601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4133"/>
            <a:ext cx="10515600" cy="783452"/>
          </a:xfrm>
          <a:prstGeom prst="rect">
            <a:avLst/>
          </a:prstGeom>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7FF2440C-5EE0-47C7-A2BF-99091DA6E8F1}" type="datetimeFigureOut">
              <a:rPr lang="en-SG" smtClean="0"/>
              <a:t>12/12/2018</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29624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2440C-5EE0-47C7-A2BF-99091DA6E8F1}" type="datetimeFigureOut">
              <a:rPr lang="en-SG" smtClean="0"/>
              <a:t>12/12/2018</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414506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solidFill>
                  <a:schemeClr val="bg1"/>
                </a:solidFill>
                <a:latin typeface="Helvetica LT Std" panose="020B0504020202020204" pitchFamily="34" charset="0"/>
              </a:defRPr>
            </a:lvl1pPr>
          </a:lstStyle>
          <a:p>
            <a:r>
              <a:rPr lang="en-US" smtClean="0"/>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solidFill>
                  <a:schemeClr val="bg1"/>
                </a:solidFill>
                <a:latin typeface="Helvetica LT Std" panose="020B0504020202020204" pitchFamily="34" charset="0"/>
              </a:defRPr>
            </a:lvl1pPr>
            <a:lvl2pPr>
              <a:defRPr sz="2800">
                <a:solidFill>
                  <a:schemeClr val="bg1"/>
                </a:solidFill>
                <a:latin typeface="Helvetica LT Std" panose="020B0504020202020204" pitchFamily="34" charset="0"/>
              </a:defRPr>
            </a:lvl2pPr>
            <a:lvl3pPr>
              <a:defRPr sz="2400">
                <a:solidFill>
                  <a:schemeClr val="bg1"/>
                </a:solidFill>
                <a:latin typeface="Helvetica LT Std" panose="020B0504020202020204" pitchFamily="34" charset="0"/>
              </a:defRPr>
            </a:lvl3pPr>
            <a:lvl4pPr>
              <a:defRPr sz="2000">
                <a:solidFill>
                  <a:schemeClr val="bg1"/>
                </a:solidFill>
                <a:latin typeface="Helvetica LT Std" panose="020B0504020202020204" pitchFamily="34" charset="0"/>
              </a:defRPr>
            </a:lvl4pPr>
            <a:lvl5pPr>
              <a:defRPr sz="2000">
                <a:solidFill>
                  <a:schemeClr val="bg1"/>
                </a:solidFill>
                <a:latin typeface="Helvetica LT Std" panose="020B05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Helvetica LT Std" panose="020B05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F2440C-5EE0-47C7-A2BF-99091DA6E8F1}" type="datetimeFigureOut">
              <a:rPr lang="en-SG" smtClean="0"/>
              <a:t>12/12/2018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390333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bg1"/>
                </a:solidFill>
                <a:latin typeface="Helvetica LT Std" panose="020B05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Helvetica LT Std" panose="020B05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F2440C-5EE0-47C7-A2BF-99091DA6E8F1}" type="datetimeFigureOut">
              <a:rPr lang="en-SG" smtClean="0"/>
              <a:t>12/12/2018</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AF129C03-88E1-4C30-A975-8EE5A4F48D2F}" type="slidenum">
              <a:rPr lang="en-SG" smtClean="0"/>
              <a:t>‹#›</a:t>
            </a:fld>
            <a:endParaRPr lang="en-SG"/>
          </a:p>
        </p:txBody>
      </p:sp>
    </p:spTree>
    <p:extLst>
      <p:ext uri="{BB962C8B-B14F-4D97-AF65-F5344CB8AC3E}">
        <p14:creationId xmlns:p14="http://schemas.microsoft.com/office/powerpoint/2010/main" val="108325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2440C-5EE0-47C7-A2BF-99091DA6E8F1}" type="datetimeFigureOut">
              <a:rPr lang="en-SG" smtClean="0"/>
              <a:t>12/12/2018</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29C03-88E1-4C30-A975-8EE5A4F48D2F}" type="slidenum">
              <a:rPr lang="en-SG" smtClean="0"/>
              <a:t>‹#›</a:t>
            </a:fld>
            <a:endParaRPr lang="en-SG"/>
          </a:p>
        </p:txBody>
      </p:sp>
      <p:cxnSp>
        <p:nvCxnSpPr>
          <p:cNvPr id="8" name="Straight Connector 7"/>
          <p:cNvCxnSpPr/>
          <p:nvPr userDrawn="1"/>
        </p:nvCxnSpPr>
        <p:spPr>
          <a:xfrm>
            <a:off x="0" y="939114"/>
            <a:ext cx="12192000" cy="0"/>
          </a:xfrm>
          <a:prstGeom prst="line">
            <a:avLst/>
          </a:prstGeom>
          <a:ln w="57150">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Title 1"/>
          <p:cNvSpPr txBox="1">
            <a:spLocks/>
          </p:cNvSpPr>
          <p:nvPr userDrawn="1"/>
        </p:nvSpPr>
        <p:spPr>
          <a:xfrm>
            <a:off x="1524000" y="0"/>
            <a:ext cx="9829800" cy="914400"/>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400" b="1" kern="1200">
                <a:solidFill>
                  <a:srgbClr val="FFFF00"/>
                </a:solidFill>
                <a:latin typeface="Helvetica LT Std" panose="020B0504020202020204" pitchFamily="34" charset="0"/>
                <a:ea typeface="+mj-ea"/>
                <a:cs typeface="+mj-cs"/>
              </a:defRPr>
            </a:lvl1pPr>
          </a:lstStyle>
          <a:p>
            <a:r>
              <a:rPr lang="en-US" dirty="0" smtClean="0">
                <a:solidFill>
                  <a:schemeClr val="bg1"/>
                </a:solidFill>
                <a:effectLst>
                  <a:outerShdw blurRad="38100" dist="38100" dir="2700000" algn="tl">
                    <a:srgbClr val="000000">
                      <a:alpha val="43137"/>
                    </a:srgbClr>
                  </a:outerShdw>
                </a:effectLst>
              </a:rPr>
              <a:t>Types of Ships</a:t>
            </a:r>
            <a:endParaRPr lang="en-SG" dirty="0">
              <a:solidFill>
                <a:schemeClr val="bg1"/>
              </a:solidFill>
              <a:effectLst>
                <a:outerShdw blurRad="38100" dist="38100" dir="2700000" algn="tl">
                  <a:srgbClr val="000000">
                    <a:alpha val="43137"/>
                  </a:srgbClr>
                </a:outerShdw>
              </a:effectLst>
            </a:endParaRPr>
          </a:p>
        </p:txBody>
      </p:sp>
      <p:grpSp>
        <p:nvGrpSpPr>
          <p:cNvPr id="17" name="Group 16"/>
          <p:cNvGrpSpPr/>
          <p:nvPr userDrawn="1"/>
        </p:nvGrpSpPr>
        <p:grpSpPr>
          <a:xfrm>
            <a:off x="9279307" y="6288834"/>
            <a:ext cx="2752520" cy="345232"/>
            <a:chOff x="8476874" y="6307495"/>
            <a:chExt cx="2752520" cy="345232"/>
          </a:xfrm>
        </p:grpSpPr>
        <p:sp>
          <p:nvSpPr>
            <p:cNvPr id="18" name="Action Button: Beginning 17">
              <a:hlinkClick r:id="" action="ppaction://hlinkshowjump?jump=firstslide" highlightClick="1"/>
            </p:cNvPr>
            <p:cNvSpPr/>
            <p:nvPr/>
          </p:nvSpPr>
          <p:spPr>
            <a:xfrm>
              <a:off x="8476874" y="6307495"/>
              <a:ext cx="550504" cy="345232"/>
            </a:xfrm>
            <a:prstGeom prst="actionButtonBeginning">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9" name="Action Button: Back or Previous 18">
              <a:hlinkClick r:id="" action="ppaction://hlinkshowjump?jump=previousslide" highlightClick="1"/>
            </p:cNvPr>
            <p:cNvSpPr/>
            <p:nvPr/>
          </p:nvSpPr>
          <p:spPr>
            <a:xfrm>
              <a:off x="9027378" y="6307495"/>
              <a:ext cx="550504" cy="345232"/>
            </a:xfrm>
            <a:prstGeom prst="actionButtonBackPrevio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0" name="Action Button: Forward or Next 19">
              <a:hlinkClick r:id="" action="ppaction://hlinkshowjump?jump=nextslide" highlightClick="1"/>
            </p:cNvPr>
            <p:cNvSpPr/>
            <p:nvPr/>
          </p:nvSpPr>
          <p:spPr>
            <a:xfrm>
              <a:off x="10128386" y="6307495"/>
              <a:ext cx="550504" cy="345232"/>
            </a:xfrm>
            <a:prstGeom prst="actionButtonForwardNex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1" name="Action Button: Home 20">
              <a:hlinkClick r:id="" action="ppaction://hlinkshowjump?jump=firstslide" highlightClick="1"/>
            </p:cNvPr>
            <p:cNvSpPr/>
            <p:nvPr/>
          </p:nvSpPr>
          <p:spPr>
            <a:xfrm>
              <a:off x="9577882" y="6307495"/>
              <a:ext cx="550504" cy="345232"/>
            </a:xfrm>
            <a:prstGeom prst="actionButtonHom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2" name="Action Button: End 21">
              <a:hlinkClick r:id="" action="ppaction://hlinkshowjump?jump=lastslide" highlightClick="1"/>
            </p:cNvPr>
            <p:cNvSpPr/>
            <p:nvPr/>
          </p:nvSpPr>
          <p:spPr>
            <a:xfrm>
              <a:off x="10678890" y="6307495"/>
              <a:ext cx="550504" cy="345232"/>
            </a:xfrm>
            <a:prstGeom prst="actionButtonE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pic>
        <p:nvPicPr>
          <p:cNvPr id="23" name="Picture 22"/>
          <p:cNvPicPr>
            <a:picLocks noChangeAspect="1"/>
          </p:cNvPicPr>
          <p:nvPr userDrawn="1"/>
        </p:nvPicPr>
        <p:blipFill rotWithShape="1">
          <a:blip r:embed="rId13">
            <a:extLst>
              <a:ext uri="{28A0092B-C50C-407E-A947-70E740481C1C}">
                <a14:useLocalDpi xmlns:a14="http://schemas.microsoft.com/office/drawing/2010/main" val="0"/>
              </a:ext>
            </a:extLst>
          </a:blip>
          <a:srcRect t="9269" b="17070"/>
          <a:stretch/>
        </p:blipFill>
        <p:spPr>
          <a:xfrm>
            <a:off x="838200" y="195943"/>
            <a:ext cx="3425952" cy="1436914"/>
          </a:xfrm>
          <a:prstGeom prst="rect">
            <a:avLst/>
          </a:prstGeom>
          <a:ln w="12700">
            <a:solidFill>
              <a:schemeClr val="bg1"/>
            </a:solidFill>
          </a:ln>
        </p:spPr>
      </p:pic>
    </p:spTree>
    <p:extLst>
      <p:ext uri="{BB962C8B-B14F-4D97-AF65-F5344CB8AC3E}">
        <p14:creationId xmlns:p14="http://schemas.microsoft.com/office/powerpoint/2010/main" val="1146890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r" defTabSz="914400" rtl="0" eaLnBrk="1" latinLnBrk="0" hangingPunct="1">
        <a:lnSpc>
          <a:spcPct val="90000"/>
        </a:lnSpc>
        <a:spcBef>
          <a:spcPct val="0"/>
        </a:spcBef>
        <a:buNone/>
        <a:defRPr sz="4400" b="1" kern="1200">
          <a:solidFill>
            <a:schemeClr val="bg1"/>
          </a:solidFill>
          <a:latin typeface="Helvetica LT Std"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5329335" cy="4351338"/>
          </a:xfrm>
        </p:spPr>
        <p:txBody>
          <a:bodyPr>
            <a:normAutofit fontScale="55000" lnSpcReduction="20000"/>
          </a:bodyPr>
          <a:lstStyle/>
          <a:p>
            <a:r>
              <a:rPr lang="en-US" dirty="0" smtClean="0">
                <a:latin typeface="Helvetica LT Std Light" panose="020B0403020202020204" pitchFamily="34" charset="0"/>
              </a:rPr>
              <a:t>WELCOME!</a:t>
            </a:r>
          </a:p>
          <a:p>
            <a:endParaRPr lang="en-US" dirty="0" smtClean="0">
              <a:latin typeface="Helvetica LT Std Light" panose="020B0403020202020204" pitchFamily="34" charset="0"/>
            </a:endParaRPr>
          </a:p>
          <a:p>
            <a:r>
              <a:rPr lang="en-US" dirty="0" smtClean="0">
                <a:latin typeface="Helvetica LT Std Light" panose="020B0403020202020204" pitchFamily="34" charset="0"/>
              </a:rPr>
              <a:t>This is a module to teach you all about the different types of Naval Vessels.</a:t>
            </a:r>
          </a:p>
          <a:p>
            <a:endParaRPr lang="en-US" dirty="0" smtClean="0">
              <a:latin typeface="Helvetica LT Std Light" panose="020B0403020202020204" pitchFamily="34" charset="0"/>
            </a:endParaRPr>
          </a:p>
          <a:p>
            <a:r>
              <a:rPr lang="en-US" dirty="0" smtClean="0">
                <a:latin typeface="Helvetica LT Std Light" panose="020B0403020202020204" pitchFamily="34" charset="0"/>
              </a:rPr>
              <a:t>This knowledge may help you decide which type of pet to get.</a:t>
            </a:r>
          </a:p>
          <a:p>
            <a:endParaRPr lang="en-US" dirty="0" smtClean="0">
              <a:latin typeface="Helvetica LT Std Light" panose="020B0403020202020204" pitchFamily="34" charset="0"/>
            </a:endParaRPr>
          </a:p>
          <a:p>
            <a:r>
              <a:rPr lang="en-US" dirty="0" smtClean="0">
                <a:latin typeface="Helvetica LT Std Light" panose="020B0403020202020204" pitchFamily="34" charset="0"/>
              </a:rPr>
              <a:t>Click a particular topic in the Navigation Map on the right to go to a particular topic.</a:t>
            </a:r>
          </a:p>
          <a:p>
            <a:endParaRPr lang="en-US" dirty="0" smtClean="0">
              <a:latin typeface="Helvetica LT Std Light" panose="020B0403020202020204" pitchFamily="34" charset="0"/>
            </a:endParaRPr>
          </a:p>
          <a:p>
            <a:r>
              <a:rPr lang="en-US" dirty="0" smtClean="0">
                <a:latin typeface="Helvetica LT Std Light" panose="020B0403020202020204" pitchFamily="34" charset="0"/>
              </a:rPr>
              <a:t>Or use the navigation buttons at the bottom right to move between the pages or to return to this Home page.</a:t>
            </a:r>
          </a:p>
          <a:p>
            <a:endParaRPr lang="en-US" dirty="0" smtClean="0">
              <a:latin typeface="Helvetica LT Std Light" panose="020B0403020202020204" pitchFamily="34" charset="0"/>
            </a:endParaRPr>
          </a:p>
          <a:p>
            <a:r>
              <a:rPr lang="en-US" dirty="0" smtClean="0">
                <a:latin typeface="Helvetica LT Std Light" panose="020B0403020202020204" pitchFamily="34" charset="0"/>
              </a:rPr>
              <a:t>Enjoy the module!</a:t>
            </a:r>
            <a:endParaRPr lang="en-SG" dirty="0">
              <a:latin typeface="Helvetica LT Std Light" panose="020B0403020202020204" pitchFamily="34" charset="0"/>
            </a:endParaRPr>
          </a:p>
        </p:txBody>
      </p:sp>
      <p:grpSp>
        <p:nvGrpSpPr>
          <p:cNvPr id="9" name="Group 8"/>
          <p:cNvGrpSpPr/>
          <p:nvPr/>
        </p:nvGrpSpPr>
        <p:grpSpPr>
          <a:xfrm>
            <a:off x="9279307" y="6288834"/>
            <a:ext cx="2752520" cy="345232"/>
            <a:chOff x="8476874" y="6307495"/>
            <a:chExt cx="2752520" cy="345232"/>
          </a:xfrm>
        </p:grpSpPr>
        <p:sp>
          <p:nvSpPr>
            <p:cNvPr id="4" name="Action Button: Beginning 3">
              <a:hlinkClick r:id="" action="ppaction://hlinkshowjump?jump=firstslide" highlightClick="1"/>
            </p:cNvPr>
            <p:cNvSpPr/>
            <p:nvPr/>
          </p:nvSpPr>
          <p:spPr>
            <a:xfrm>
              <a:off x="8476874" y="6307495"/>
              <a:ext cx="550504" cy="345232"/>
            </a:xfrm>
            <a:prstGeom prst="actionButtonBeginning">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Action Button: Back or Previous 4">
              <a:hlinkClick r:id="" action="ppaction://hlinkshowjump?jump=previousslide" highlightClick="1"/>
            </p:cNvPr>
            <p:cNvSpPr/>
            <p:nvPr/>
          </p:nvSpPr>
          <p:spPr>
            <a:xfrm>
              <a:off x="9027378" y="6307495"/>
              <a:ext cx="550504" cy="345232"/>
            </a:xfrm>
            <a:prstGeom prst="actionButtonBackPrevio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Action Button: Forward or Next 5">
              <a:hlinkClick r:id="" action="ppaction://hlinkshowjump?jump=nextslide" highlightClick="1"/>
            </p:cNvPr>
            <p:cNvSpPr/>
            <p:nvPr/>
          </p:nvSpPr>
          <p:spPr>
            <a:xfrm>
              <a:off x="10128386" y="6307495"/>
              <a:ext cx="550504" cy="345232"/>
            </a:xfrm>
            <a:prstGeom prst="actionButtonForwardNex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Action Button: Home 6">
              <a:hlinkClick r:id="" action="ppaction://hlinkshowjump?jump=firstslide" highlightClick="1"/>
            </p:cNvPr>
            <p:cNvSpPr/>
            <p:nvPr/>
          </p:nvSpPr>
          <p:spPr>
            <a:xfrm>
              <a:off x="9577882" y="6307495"/>
              <a:ext cx="550504" cy="345232"/>
            </a:xfrm>
            <a:prstGeom prst="actionButtonHom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8" name="Action Button: End 7">
              <a:hlinkClick r:id="" action="ppaction://hlinkshowjump?jump=lastslide" highlightClick="1"/>
            </p:cNvPr>
            <p:cNvSpPr/>
            <p:nvPr/>
          </p:nvSpPr>
          <p:spPr>
            <a:xfrm>
              <a:off x="10678890" y="6307495"/>
              <a:ext cx="550504" cy="345232"/>
            </a:xfrm>
            <a:prstGeom prst="actionButtonE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graphicFrame>
        <p:nvGraphicFramePr>
          <p:cNvPr id="10" name="Diagram 9"/>
          <p:cNvGraphicFramePr/>
          <p:nvPr>
            <p:extLst>
              <p:ext uri="{D42A27DB-BD31-4B8C-83A1-F6EECF244321}">
                <p14:modId xmlns:p14="http://schemas.microsoft.com/office/powerpoint/2010/main" val="3751539200"/>
              </p:ext>
            </p:extLst>
          </p:nvPr>
        </p:nvGraphicFramePr>
        <p:xfrm>
          <a:off x="6531430" y="1452399"/>
          <a:ext cx="5302136" cy="45378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947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Military</a:t>
            </a:r>
            <a:endParaRPr lang="en-SG" dirty="0"/>
          </a:p>
        </p:txBody>
      </p:sp>
      <p:sp>
        <p:nvSpPr>
          <p:cNvPr id="3" name="Content Placeholder 2"/>
          <p:cNvSpPr>
            <a:spLocks noGrp="1"/>
          </p:cNvSpPr>
          <p:nvPr>
            <p:ph idx="1"/>
          </p:nvPr>
        </p:nvSpPr>
        <p:spPr>
          <a:xfrm>
            <a:off x="838200" y="1825625"/>
            <a:ext cx="5786535" cy="4351338"/>
          </a:xfrm>
        </p:spPr>
        <p:txBody>
          <a:bodyPr>
            <a:normAutofit/>
          </a:bodyPr>
          <a:lstStyle/>
          <a:p>
            <a:r>
              <a:rPr lang="en-US" sz="2000" dirty="0" smtClean="0"/>
              <a:t>A naval ship is a military ship (or sometimes boat, depending on classification) used by a navy. Naval ships are differentiated from civilian ships by construction and purpose. Generally, naval ships are damage resilient and armed with weapon systems, though armament on troop transports is light or non-existent.</a:t>
            </a:r>
          </a:p>
          <a:p>
            <a:endParaRPr lang="en-US" sz="2000" dirty="0" smtClean="0"/>
          </a:p>
          <a:p>
            <a:r>
              <a:rPr lang="en-US" sz="2000" dirty="0" smtClean="0"/>
              <a:t>Naval ships designed primarily for naval warfare are termed warships, as opposed to support (auxiliary ships) or shipyard operations.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2081" y="1961853"/>
            <a:ext cx="4746456" cy="3132661"/>
          </a:xfrm>
          <a:prstGeom prst="rect">
            <a:avLst/>
          </a:prstGeom>
          <a:ln w="12700">
            <a:solidFill>
              <a:schemeClr val="bg1"/>
            </a:solidFill>
          </a:ln>
        </p:spPr>
      </p:pic>
    </p:spTree>
    <p:extLst>
      <p:ext uri="{BB962C8B-B14F-4D97-AF65-F5344CB8AC3E}">
        <p14:creationId xmlns:p14="http://schemas.microsoft.com/office/powerpoint/2010/main" val="71845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a:t>
            </a:r>
            <a:endParaRPr lang="en-SG" dirty="0"/>
          </a:p>
        </p:txBody>
      </p:sp>
      <p:sp>
        <p:nvSpPr>
          <p:cNvPr id="3" name="Content Placeholder 2"/>
          <p:cNvSpPr>
            <a:spLocks noGrp="1"/>
          </p:cNvSpPr>
          <p:nvPr>
            <p:ph idx="1"/>
          </p:nvPr>
        </p:nvSpPr>
        <p:spPr>
          <a:xfrm>
            <a:off x="838200" y="1825625"/>
            <a:ext cx="5273351" cy="4351338"/>
          </a:xfrm>
        </p:spPr>
        <p:txBody>
          <a:bodyPr/>
          <a:lstStyle/>
          <a:p>
            <a:r>
              <a:rPr lang="en-US" dirty="0" smtClean="0"/>
              <a:t>A merchant vessel, trading vessel or merchantman is a boat or ship that transports cargo or carries passengers for hire. This excludes pleasure craft that do not carry passengers for hire; warships are also excluded.</a:t>
            </a:r>
            <a:endParaRPr lang="en-SG"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9872" y="1825625"/>
            <a:ext cx="5091804" cy="3395905"/>
          </a:xfrm>
          <a:prstGeom prst="rect">
            <a:avLst/>
          </a:prstGeom>
          <a:ln w="12700">
            <a:solidFill>
              <a:schemeClr val="bg1"/>
            </a:solidFill>
          </a:ln>
        </p:spPr>
      </p:pic>
    </p:spTree>
    <p:extLst>
      <p:ext uri="{BB962C8B-B14F-4D97-AF65-F5344CB8AC3E}">
        <p14:creationId xmlns:p14="http://schemas.microsoft.com/office/powerpoint/2010/main" val="114806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TotalTime>
  <Words>127</Words>
  <Application>Microsoft Office PowerPoint</Application>
  <PresentationFormat>Widescreen</PresentationFormat>
  <Paragraphs>24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 LT Std</vt:lpstr>
      <vt:lpstr>Helvetica LT Std Light</vt:lpstr>
      <vt:lpstr>Office Theme</vt:lpstr>
      <vt:lpstr>PowerPoint Presentation</vt:lpstr>
      <vt:lpstr>Military</vt:lpstr>
      <vt:lpstr>Commercial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13</cp:revision>
  <dcterms:created xsi:type="dcterms:W3CDTF">2018-12-12T02:27:16Z</dcterms:created>
  <dcterms:modified xsi:type="dcterms:W3CDTF">2018-12-12T07:46:17Z</dcterms:modified>
</cp:coreProperties>
</file>