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4" autoAdjust="0"/>
    <p:restoredTop sz="94660"/>
  </p:normalViewPr>
  <p:slideViewPr>
    <p:cSldViewPr snapToGrid="0">
      <p:cViewPr>
        <p:scale>
          <a:sx n="66" d="100"/>
          <a:sy n="66" d="100"/>
        </p:scale>
        <p:origin x="1698" y="11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12/12/2018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12/12/2018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12/12/2018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12/12/2018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12/12/2018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12/12/2018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adgetsnow.com/compare-mobile-phones/Apple-iPhone-X-vs-Huawei-Mate-20-Pro-vs-Samsung-Galaxy-Note-9-vs-Google-Pixel-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84300"/>
            <a:ext cx="12192000" cy="2046881"/>
          </a:xfrm>
        </p:spPr>
        <p:txBody>
          <a:bodyPr/>
          <a:lstStyle/>
          <a:p>
            <a:pPr algn="ctr"/>
            <a:r>
              <a:rPr lang="en-US" sz="4400" b="1" dirty="0" smtClean="0"/>
              <a:t>Getting a mobile phone</a:t>
            </a:r>
            <a:endParaRPr lang="en-SG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44462"/>
            <a:ext cx="12191999" cy="861420"/>
          </a:xfrm>
        </p:spPr>
        <p:txBody>
          <a:bodyPr>
            <a:normAutofit/>
          </a:bodyPr>
          <a:lstStyle/>
          <a:p>
            <a:pPr algn="ctr"/>
            <a:r>
              <a:rPr lang="en-US" sz="1600" b="1" dirty="0" smtClean="0"/>
              <a:t>Which is most suitable for you?!</a:t>
            </a:r>
            <a:endParaRPr lang="en-SG" sz="1600" b="1" dirty="0"/>
          </a:p>
        </p:txBody>
      </p:sp>
    </p:spTree>
    <p:extLst>
      <p:ext uri="{BB962C8B-B14F-4D97-AF65-F5344CB8AC3E}">
        <p14:creationId xmlns:p14="http://schemas.microsoft.com/office/powerpoint/2010/main" val="351421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78483"/>
            <a:ext cx="12192000" cy="1400530"/>
          </a:xfrm>
        </p:spPr>
        <p:txBody>
          <a:bodyPr/>
          <a:lstStyle/>
          <a:p>
            <a:pPr algn="ctr"/>
            <a:r>
              <a:rPr lang="en-US" b="1" dirty="0" smtClean="0"/>
              <a:t>Battle of the four most popular brands in the market……</a:t>
            </a:r>
            <a:endParaRPr lang="en-SG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088" y="3815705"/>
            <a:ext cx="2795216" cy="27952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006" y="2709641"/>
            <a:ext cx="2796768" cy="27967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773" y="2322669"/>
            <a:ext cx="2306543" cy="27678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2657" y="3570121"/>
            <a:ext cx="3040800" cy="3040800"/>
          </a:xfrm>
          <a:prstGeom prst="rect">
            <a:avLst/>
          </a:prstGeom>
        </p:spPr>
      </p:pic>
      <p:sp>
        <p:nvSpPr>
          <p:cNvPr id="8" name="Explosion 1 7"/>
          <p:cNvSpPr/>
          <p:nvPr/>
        </p:nvSpPr>
        <p:spPr>
          <a:xfrm>
            <a:off x="2540372" y="359237"/>
            <a:ext cx="7111256" cy="5921828"/>
          </a:xfrm>
          <a:prstGeom prst="irregularSeal1">
            <a:avLst/>
          </a:prstGeom>
          <a:solidFill>
            <a:srgbClr val="FFC000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Which is the best for you?!</a:t>
            </a:r>
            <a:endParaRPr lang="en-SG" sz="4000" b="1" dirty="0"/>
          </a:p>
        </p:txBody>
      </p:sp>
    </p:spTree>
    <p:extLst>
      <p:ext uri="{BB962C8B-B14F-4D97-AF65-F5344CB8AC3E}">
        <p14:creationId xmlns:p14="http://schemas.microsoft.com/office/powerpoint/2010/main" val="34983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miley Face 3">
            <a:hlinkClick r:id="rId2"/>
          </p:cNvPr>
          <p:cNvSpPr/>
          <p:nvPr/>
        </p:nvSpPr>
        <p:spPr>
          <a:xfrm>
            <a:off x="2975429" y="3410758"/>
            <a:ext cx="1814285" cy="1814285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010228"/>
            <a:ext cx="1219200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b="1" dirty="0" smtClean="0"/>
              <a:t>Comparison of the four mobile devices</a:t>
            </a:r>
            <a:endParaRPr lang="en-SG" b="1" dirty="0"/>
          </a:p>
        </p:txBody>
      </p:sp>
      <p:cxnSp>
        <p:nvCxnSpPr>
          <p:cNvPr id="7" name="Straight Arrow Connector 6"/>
          <p:cNvCxnSpPr>
            <a:stCxn id="9" idx="2"/>
            <a:endCxn id="4" idx="6"/>
          </p:cNvCxnSpPr>
          <p:nvPr/>
        </p:nvCxnSpPr>
        <p:spPr>
          <a:xfrm flipH="1">
            <a:off x="4789714" y="4317900"/>
            <a:ext cx="260562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loud 8"/>
          <p:cNvSpPr/>
          <p:nvPr/>
        </p:nvSpPr>
        <p:spPr>
          <a:xfrm>
            <a:off x="7387771" y="3614006"/>
            <a:ext cx="2438399" cy="140778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Click onto </a:t>
            </a:r>
            <a:r>
              <a:rPr lang="en-US" dirty="0" smtClean="0">
                <a:sym typeface="Wingdings" panose="05000000000000000000" pitchFamily="2" charset="2"/>
              </a:rPr>
              <a:t> for link to comparison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89460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114</TotalTime>
  <Words>42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Wingdings</vt:lpstr>
      <vt:lpstr>Wingdings 3</vt:lpstr>
      <vt:lpstr>Ion</vt:lpstr>
      <vt:lpstr>Getting a mobile phone</vt:lpstr>
      <vt:lpstr>Battle of the four most popular brands in the market……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a mobile phone</dc:title>
  <dc:creator>Windows User</dc:creator>
  <cp:lastModifiedBy>Windows User</cp:lastModifiedBy>
  <cp:revision>2</cp:revision>
  <dcterms:created xsi:type="dcterms:W3CDTF">2018-12-12T05:51:45Z</dcterms:created>
  <dcterms:modified xsi:type="dcterms:W3CDTF">2018-12-12T07:46:15Z</dcterms:modified>
</cp:coreProperties>
</file>