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57" r:id="rId6"/>
    <p:sldId id="260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36992" y="3355850"/>
            <a:ext cx="3268853" cy="837858"/>
          </a:xfrm>
        </p:spPr>
        <p:txBody>
          <a:bodyPr>
            <a:noAutofit/>
          </a:bodyPr>
          <a:lstStyle/>
          <a:p>
            <a:r>
              <a:rPr lang="es-BO" sz="4000" dirty="0" smtClean="0"/>
              <a:t>Grupo n° 8</a:t>
            </a:r>
            <a:endParaRPr lang="en-U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26991" y="4303436"/>
            <a:ext cx="7197726" cy="2097364"/>
          </a:xfrm>
        </p:spPr>
        <p:txBody>
          <a:bodyPr>
            <a:normAutofit/>
          </a:bodyPr>
          <a:lstStyle/>
          <a:p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Integrantes:</a:t>
            </a:r>
          </a:p>
          <a:p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. Pedro Gálvez </a:t>
            </a:r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Gálvez</a:t>
            </a:r>
            <a:endParaRPr lang="es-B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. Roberto Prudencio salinas</a:t>
            </a:r>
          </a:p>
          <a:p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. GONZALO Molina MENA</a:t>
            </a:r>
          </a:p>
          <a:p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BO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Art. Santiago calderón </a:t>
            </a:r>
            <a:r>
              <a:rPr lang="es-B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vargas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TCNL SALINAS\Pictures\EMBLEMA ROJ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945" y="195346"/>
            <a:ext cx="1193800" cy="94138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07168" y="461326"/>
            <a:ext cx="96824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Demi ITC" panose="020B0805030504020804" pitchFamily="34" charset="0"/>
              </a:rPr>
              <a:t>CARENCIA EN LA PRÁCTICA </a:t>
            </a:r>
          </a:p>
          <a:p>
            <a:pPr algn="ctr"/>
            <a:r>
              <a:rPr lang="es-ES" sz="5400" b="1" dirty="0" smtClean="0">
                <a:ln w="19050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Demi ITC" panose="020B0805030504020804" pitchFamily="34" charset="0"/>
              </a:rPr>
              <a:t>DE VALORES</a:t>
            </a:r>
            <a:r>
              <a:rPr lang="es-ES" sz="54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Demi ITC" panose="020B0805030504020804" pitchFamily="34" charset="0"/>
              </a:rPr>
              <a:t> MILITARES </a:t>
            </a:r>
          </a:p>
          <a:p>
            <a:pPr algn="ctr"/>
            <a:r>
              <a:rPr lang="es-ES" sz="54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Demi ITC" panose="020B0805030504020804" pitchFamily="34" charset="0"/>
              </a:rPr>
              <a:t>EN EL EJÉRCITO</a:t>
            </a:r>
            <a:endParaRPr lang="es-ES" sz="5400" b="1" cap="none" spc="0" dirty="0">
              <a:ln w="19050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04968" y="413559"/>
            <a:ext cx="3141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HIPOTESIS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14367" y="1534155"/>
            <a:ext cx="10122317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PRACTICA DE LOS VALORES MILITARES POR PARTE DEL PERSONAL DEL EJÉRCITO  PERMITIRÁ INFLUIR DE MANERA POSITIVA EN SU COMPORTAMIENTO DISCIPLINARIO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2" y="201168"/>
            <a:ext cx="11687100" cy="64465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74873" y="4988159"/>
            <a:ext cx="2656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GRACIAS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3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90016" y="1508760"/>
            <a:ext cx="7203731" cy="646331"/>
          </a:xfrm>
          <a:prstGeom prst="rect">
            <a:avLst/>
          </a:prstGeom>
          <a:solidFill>
            <a:srgbClr val="002060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BO" dirty="0" smtClean="0"/>
              <a:t>LA HISTORIA Y EL DIARIO VIVIR DE LA SOCIEDAD ESTÁN MUY RELACIONADOS CON EL ESTADO EVOLUTIVO DE LA FORMACIÓN SOCIAL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42544" y="54417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Demi ITC" panose="020B0805030504020804" pitchFamily="34" charset="0"/>
              </a:rPr>
              <a:t>SITUACIÓN </a:t>
            </a:r>
            <a:r>
              <a:rPr lang="es-ES" sz="3200" b="1" dirty="0" smtClean="0">
                <a:ln w="19050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Demi ITC" panose="020B0805030504020804" pitchFamily="34" charset="0"/>
              </a:rPr>
              <a:t>PROBLÉMICA</a:t>
            </a:r>
            <a:endParaRPr lang="es-ES" sz="3200" b="1" dirty="0">
              <a:ln w="19050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18035" y="2778513"/>
            <a:ext cx="6841018" cy="1200329"/>
          </a:xfrm>
          <a:prstGeom prst="rect">
            <a:avLst/>
          </a:prstGeom>
          <a:solidFill>
            <a:srgbClr val="002060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BO" dirty="0" smtClean="0"/>
              <a:t>LA POST-MODERNIDAD EN QUE SE DESENVUELVE LA SOCIEDAD IMPUESTA POR EL DENOMINADO “ORDEN MUNDIAL” ES MÁS QUE PREOCUPANTE Y DICE :  </a:t>
            </a:r>
            <a:r>
              <a:rPr lang="es-BO" b="1" i="1" dirty="0" smtClean="0"/>
              <a:t>“NO EXISTEN VALORES, NINGÚN VALOR EN ABSOLUTO; SÓLO EXISTEN OPCIONES Y OPINIONES”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252729" y="5004983"/>
            <a:ext cx="6841018" cy="923330"/>
          </a:xfrm>
          <a:prstGeom prst="rect">
            <a:avLst/>
          </a:prstGeom>
          <a:solidFill>
            <a:srgbClr val="002060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BO" dirty="0" smtClean="0"/>
              <a:t>LA CARENCIA EN LA PRÁCTICA DE VALORES EN EL PERSONAL DE CUADROS DEL EJÉRCITO, ES UNA DE LAS CAUSAS QUE ESTÁ ORIGINANDO DIFERENTES PROBLEMAS A LA INSTITUCIÓN CASTRENSE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2544" y="544175"/>
            <a:ext cx="6416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Demi ITC" panose="020B0805030504020804" pitchFamily="34" charset="0"/>
              </a:rPr>
              <a:t>PROBLEMA DE INVESTIGACIÓN</a:t>
            </a:r>
            <a:endParaRPr lang="es-ES" sz="3200" b="1" dirty="0">
              <a:ln w="19050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5146" y="1186611"/>
            <a:ext cx="8221109" cy="923330"/>
          </a:xfrm>
          <a:prstGeom prst="rect">
            <a:avLst/>
          </a:prstGeom>
          <a:solidFill>
            <a:srgbClr val="002060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BO" dirty="0" smtClean="0"/>
              <a:t>¿CUÁLES SERÁN LAS CAUSAS QUE INFLUYEN EN LA CARENCIA DE PRÁCTICA DE VALORES MILITARES POR EL PERSONAL DE CUADROS DEL EJÉRCITO QUE REPERCUTEN EN ACTOS DE INDISCIPLINA?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-454152" y="2308145"/>
            <a:ext cx="6416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Demi ITC" panose="020B0805030504020804" pitchFamily="34" charset="0"/>
              </a:rPr>
              <a:t>OBJETO DE ESTUDIO</a:t>
            </a:r>
            <a:endParaRPr lang="es-ES" sz="3200" b="1" dirty="0">
              <a:ln w="19050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24968" y="3748949"/>
            <a:ext cx="6416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9050">
                  <a:solidFill>
                    <a:srgbClr val="FF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Demi ITC" panose="020B0805030504020804" pitchFamily="34" charset="0"/>
              </a:rPr>
              <a:t>CAMPO DE ACCIÓN</a:t>
            </a:r>
            <a:endParaRPr lang="es-ES" sz="3200" b="1" dirty="0">
              <a:ln w="19050">
                <a:solidFill>
                  <a:srgbClr val="FF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Eras Demi ITC" panose="020B08050305040208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63753" y="2965970"/>
            <a:ext cx="2145792" cy="369332"/>
          </a:xfrm>
          <a:prstGeom prst="rect">
            <a:avLst/>
          </a:prstGeom>
          <a:solidFill>
            <a:srgbClr val="002060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/>
              <a:t>VALORES MILITARES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11809" y="4333192"/>
            <a:ext cx="5364479" cy="369332"/>
          </a:xfrm>
          <a:prstGeom prst="rect">
            <a:avLst/>
          </a:prstGeom>
          <a:solidFill>
            <a:srgbClr val="002060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BO" dirty="0" smtClean="0"/>
              <a:t>LA ACCIOLOGIA EN LA FORMACIOND E </a:t>
            </a:r>
            <a:r>
              <a:rPr lang="es-BO" dirty="0" smtClean="0"/>
              <a:t>DE </a:t>
            </a:r>
            <a:r>
              <a:rPr lang="es-BO" dirty="0" smtClean="0"/>
              <a:t>CUADROS </a:t>
            </a:r>
          </a:p>
        </p:txBody>
      </p:sp>
    </p:spTree>
    <p:extLst>
      <p:ext uri="{BB962C8B-B14F-4D97-AF65-F5344CB8AC3E}">
        <p14:creationId xmlns:p14="http://schemas.microsoft.com/office/powerpoint/2010/main" val="15391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15074" y="1175844"/>
            <a:ext cx="10122317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VALOR ES UNA PROPIEDAD DE LAS COSAS O DE LAS PERSONAS UN MISMO OBJETO (PERSONA O COSA) PUEDE POSEER VARIOS TIPOS DE VALORES Y ENTRE ESTOS, ESTÁN LOS VALORES MORALES, LOS QUE SE DEBEN CULTIVAR EN LA VIDA DEL MILITAR BOLIVIANO.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(EJÉRCITO DE BOLIVIA, 2004)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15074" y="2736336"/>
            <a:ext cx="10190481" cy="286232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ENTIENDE POR VALOR MORAL TODO AQUELLO QUE LLEVE AL HOMBRE A DEFENDER Y CRECER EN SU DIGNIDAD DE PERSONA. 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EL VALOR MORAL CONDUCE AL BIEN MORAL Y EL BIEN ES AQUELLO QUE MEJORA, PERFECCIONA, COMPLETA.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(EJÉRCITO DE BOLIVIA, 2004)</a:t>
            </a:r>
          </a:p>
          <a:p>
            <a:pPr algn="just"/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AHÍ LOS VALORES SON LOS SIMIENTOS DE UNA ORGANIZACIÓN,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PRINCIPIOS NORMATIVOS QUE LAS PERSONAS CONSIDERAN VITALES, ÉSTOS RIGEN Y REGULAN SU COMPORTAMIENTO EN CUALQUIER SITUACIÓN, EJERCIENDO UNA FUERTE INFLUENCIA EN SUS ACTITUDES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16041" y="139239"/>
            <a:ext cx="2773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VALORES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1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40" y="2275357"/>
            <a:ext cx="1793862" cy="22222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66" y="4652315"/>
            <a:ext cx="2509890" cy="163415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8" y="4641131"/>
            <a:ext cx="2509890" cy="16565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29" y="2253405"/>
            <a:ext cx="1672528" cy="229266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60" y="4591305"/>
            <a:ext cx="2689244" cy="175617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76" y="2253405"/>
            <a:ext cx="1588949" cy="22654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84" y="4642618"/>
            <a:ext cx="2463751" cy="16245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9" y="2263787"/>
            <a:ext cx="1605244" cy="224539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88" y="2231409"/>
            <a:ext cx="1708781" cy="240972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01" y="2223573"/>
            <a:ext cx="1630850" cy="228760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782" y="4608621"/>
            <a:ext cx="2503462" cy="164611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87" y="2231409"/>
            <a:ext cx="1669012" cy="23449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Rectángulo 15"/>
          <p:cNvSpPr/>
          <p:nvPr/>
        </p:nvSpPr>
        <p:spPr>
          <a:xfrm>
            <a:off x="2934336" y="713"/>
            <a:ext cx="595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VALORES MILITARES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9691" y="931509"/>
            <a:ext cx="1150356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COMPRENDE LOS VALORES MILITARES A SER PRACTICADOS POR EL PERSONAL DE CUADROS Y TROPA DEL EJÉRCITO, PLANTEADOS DESDE EL PUNTO DE VISTA AXIOLÓGICO, QUE PRETENDE INCIDIR EN LA CONDUCTA ÉTICO-MORAL DEL PERSONAL INVOLUCRADO EN LA BÚSQUEDA DE SU PERFECCIONAMIENTO COMO SER SOCIAL MIEMBRO DEL EJÉRCITO. ESTOS VALORES SON: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16994" y="139239"/>
            <a:ext cx="6371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FORMACIÓN MILITAR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48145" y="1160110"/>
            <a:ext cx="10656917" cy="21668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FORMACIÓN O EDUCACIÓN MILITAR 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 PROCESO DE TRANSFORMACIÓN FÍSICA, MENTAL Y CULTURAL DE HOMBRES Y MUJERES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LOGRAR QUE VOLUNTARIAMENTE, CONVENCIDOS Y COMPROMETIDOS ENTREGUEN AL PAÍS Y A SUS INSTITUCIONES SU LEALTAD, CAPACIDADES, HABILIDADES, INTELIGENCIA Y LA MISMA VIDA SI FUESE NECESARIO, EN EL CUMPLIMIENTO DE LOS DEBERES QUE IMPONE EL SERVICIO DE LAS ARMAS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8144" y="3877999"/>
            <a:ext cx="10656917" cy="157414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PROCESO EDUCATIVO, PRESTA ESPECIAL ATENCIÓN AL FORTALECIMIENTO DE LOS VALORES Y VIRTUDES MILITARES, AL DESARROLLAR HOMBRES Y MUJERES AUTO DISCIPLINADOS, PLENAMENTE IDENTIFICADOS CON SU FUERZA ARMADA, CON DESEOS DE SUPERACIÓN Y CON UN FIRME PROYECTO DE VIDA, ASÍ COMO UNA DECIDIDA INCLINACIÓN AL ESTUDIO Y LA SUPERACIÓN PERSONAL. (WIKIPEDIA).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38995" y="285543"/>
            <a:ext cx="8655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PRINCIPIOS ETICOS MORALES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1394" y="1282025"/>
            <a:ext cx="10773295" cy="27446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PRINCIPIOS ÉTICOS: SE REFIEREN BÁSICAMENTE A LA UNIDAD Y TOTALIDAD DEL SER HUMANO, CADA PERSONA ES RESPONSABLE NO SÓLO DE CADA PARTE DE SÍ, SINO PRINCIPALMENTE DE TODO SU SER PERSONAL. 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ES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ÉSTA FILOSOFÍA, ES CONSIDERADA UNA CIENCIA NORMATIVA YA QUE SE OCUPA DE LAS NORMAS DE LA CONDUCTA HUMANA DISTINGUIÉNDOSE ASÍ DE LAS CIENCIAS FORMALES Y EMPÍRICAS.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CIENCIAS EMPÍRICAS SOCIALES, CHOCAN EN ALGUNOS PUNTOS CON LOS INTERESES DE LA ÉTICA DEBIDO A QUE AMBAS ESTUDIAN LA CONDUCTA SOCIAL.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81395" y="4437267"/>
            <a:ext cx="10773295" cy="126284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PRINCIPIOS MORALES SON UNA CODIFICACIÓN DE LAS COSAS QUE EL HOMBRE HA DESCUBIERTO QUE SON MALAS PARA ÉL MISMO Y PARA LOS DEMÁS EN ALGÚN MOMENTO DE SU HISTORIA, Y HABIENDO DESCUBIERTO QUE ESTAS COSAS INHIBÍAN SU PROPIA SUPERVIVENCIA, CREÓ ENTONCES UNA LEY SOBRE ELLAS. (WIKIPEDIA)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99615" y="139239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DISCIPLINA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13232" y="1298581"/>
            <a:ext cx="10570464" cy="12777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LA PALABRA DISCIPLINA DERIVA DEL LATÍN </a:t>
            </a:r>
            <a:r>
              <a:rPr lang="es-ES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DISCIPULUS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QUE SIGNIFICA DISCÍPULO, QUE QUIERE DECIR QUIEN RECIBE UNA ENSEÑANZA DE OTRO. EN UN PRINCIPIO ESTE VOCABLO NOS ENLAZA CON UNA RELACIÓN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AUTORIDAD-SUBORDINACIÓN, EN LA QUE UNA PERSONA DIRIGE Y ORDENA Y OTRA SE SOMETE Y OBEDECE.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04672" y="3535912"/>
            <a:ext cx="10479024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VALOR REQUIERE LA PRÁCTICA VOLUNTARIA, CONSIENTE Y CONSTANTE, MATERIALIZADA EN EL CUMPLIMIENTO DE LAS ÓRDENES, EL RESPETO MUTUO ENTRE SUPERIORES Y SUBORDINADOS, ENTENDIENDO QUE SIN DISCIPLINA NO SERÍA POSIBLE CUMPLIR NINGUNA MISIÓN U OBJETIVOS, POR TANTO, SE BASA EN EL DESARROLLO DE CUALQUIER ACTIVIDAD SIN PRESIONES, ES EN ESE PUNTO DONDE RADICA LA IMPORTANCIA DE ESTE VALOR.</a:t>
            </a:r>
            <a:r>
              <a:rPr lang="es-ES_tradnl" dirty="0" smtClean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(EJÉRCITO DE BOLIVIA, 2004)</a:t>
            </a:r>
            <a:endParaRPr lang="en-US" dirty="0" smtClean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91130" y="910284"/>
            <a:ext cx="6805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CARENCIA DE VALORES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0351" y="2153654"/>
            <a:ext cx="10859649" cy="185557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DENOMINA ASÍ  A LA FALTA, AUSENCIA, INSUFICIENCIA DE VALORES PROVOCADOS POR DIFERENTES FACTORES, DESDE LOS PSICOSOCIALES HASTA LOS QUE SE VAN DESARROLLANDO EN EL NUEVO ORDEN MUNDIAL DEBIDO AL AVANCE DE LA TECNOLOGÍA Y OTROS FACTORES EXTERNOS E INTERNOS FUERA Y DENTRO DEL NÚCLEO FAMILIAR QUE 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EQUIVALE A DECIR QUE SE HA PERDIDO EL SENTIDO DE LA OBJETIVIDAD DE LOS VALORES EN LA SOCIEDAD.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</TotalTime>
  <Words>796</Words>
  <Application>Microsoft Office PowerPoint</Application>
  <PresentationFormat>Panorámica</PresentationFormat>
  <Paragraphs>45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Eras Demi ITC</vt:lpstr>
      <vt:lpstr>Times New Roman</vt:lpstr>
      <vt:lpstr>Celestial</vt:lpstr>
      <vt:lpstr>Grupo n° 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n° 8</dc:title>
  <dc:creator>Usuario de Windows</dc:creator>
  <cp:lastModifiedBy>Usuario de Windows</cp:lastModifiedBy>
  <cp:revision>21</cp:revision>
  <dcterms:created xsi:type="dcterms:W3CDTF">2018-09-29T21:33:45Z</dcterms:created>
  <dcterms:modified xsi:type="dcterms:W3CDTF">2018-10-05T00:35:43Z</dcterms:modified>
</cp:coreProperties>
</file>