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8" r:id="rId2"/>
    <p:sldId id="258" r:id="rId3"/>
    <p:sldId id="301" r:id="rId4"/>
    <p:sldId id="302" r:id="rId5"/>
    <p:sldId id="303" r:id="rId6"/>
    <p:sldId id="304" r:id="rId7"/>
    <p:sldId id="305" r:id="rId8"/>
    <p:sldId id="285" r:id="rId9"/>
  </p:sldIdLst>
  <p:sldSz cx="9144000" cy="6858000" type="screen4x3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00FF00"/>
    <a:srgbClr val="4F81B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E62B-A40F-4B25-A462-6281B7E46E4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F4CF8-0140-40A5-BCC1-AE17628DBC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08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0C6A6-725D-4B0A-8F0E-6D6C94C713E9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9757D-E4B4-4D86-9791-B1FD6A966EE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90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19AB-731D-49FB-B50E-361C264ACA6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38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6F38-CEC8-4981-994D-0E5D0F616033}" type="datetimeFigureOut">
              <a:rPr lang="es-ES" smtClean="0"/>
              <a:pPr/>
              <a:t>04/10/2018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435B-5EFE-4C90-BBF2-BB209B1A70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427984" y="5765194"/>
            <a:ext cx="1008112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3408363" indent="-3408363" algn="ctr"/>
            <a:r>
              <a:rPr lang="es-ES" sz="2400" b="1" dirty="0">
                <a:solidFill>
                  <a:prstClr val="black"/>
                </a:solidFill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9" name="Picture 3" descr="C:\Users\TCNL SALINAS\Pictures\EMBLEMA ROJ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00"/>
            <a:ext cx="1193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 descr="EMBLEMA EJERCIT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688"/>
            <a:ext cx="10810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Placa"/>
          <p:cNvSpPr/>
          <p:nvPr/>
        </p:nvSpPr>
        <p:spPr>
          <a:xfrm>
            <a:off x="1475656" y="1643050"/>
            <a:ext cx="6336704" cy="1425910"/>
          </a:xfrm>
          <a:prstGeom prst="plaque">
            <a:avLst/>
          </a:prstGeom>
          <a:solidFill>
            <a:srgbClr val="000066"/>
          </a:solidFill>
          <a:ln>
            <a:solidFill>
              <a:srgbClr val="000099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DE </a:t>
            </a:r>
            <a:r>
              <a:rPr lang="es-BO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</a:t>
            </a:r>
          </a:p>
          <a:p>
            <a:pPr algn="ctr">
              <a:defRPr/>
            </a:pPr>
            <a:r>
              <a:rPr lang="es-BO" sz="4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1</a:t>
            </a:r>
            <a:endParaRPr lang="es-BO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86710" y="3212976"/>
            <a:ext cx="8229600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dirty="0" smtClean="0"/>
              <a:t>INTEGRANTES</a:t>
            </a:r>
          </a:p>
          <a:p>
            <a:pPr marL="0" indent="0">
              <a:buNone/>
            </a:pPr>
            <a:r>
              <a:rPr lang="es-ES" sz="2400" b="1" dirty="0" smtClean="0">
                <a:latin typeface="Arial Narrow" pitchFamily="34" charset="0"/>
              </a:rPr>
              <a:t>My. Art. Carlos </a:t>
            </a:r>
            <a:r>
              <a:rPr lang="es-ES" sz="2400" b="1" dirty="0">
                <a:latin typeface="Arial Narrow" pitchFamily="34" charset="0"/>
              </a:rPr>
              <a:t>V</a:t>
            </a:r>
            <a:r>
              <a:rPr lang="es-ES" sz="2400" b="1" dirty="0" smtClean="0">
                <a:latin typeface="Arial Narrow" pitchFamily="34" charset="0"/>
              </a:rPr>
              <a:t>aldez</a:t>
            </a:r>
          </a:p>
          <a:p>
            <a:pPr marL="0" indent="0">
              <a:buNone/>
            </a:pPr>
            <a:r>
              <a:rPr lang="es-ES" sz="2400" b="1" dirty="0" smtClean="0">
                <a:latin typeface="Arial Narrow" pitchFamily="34" charset="0"/>
              </a:rPr>
              <a:t>My. Inf. Marco A. Sánchez Bolivar</a:t>
            </a:r>
          </a:p>
          <a:p>
            <a:pPr marL="0" indent="0">
              <a:buNone/>
            </a:pPr>
            <a:r>
              <a:rPr lang="es-ES" sz="2400" b="1" dirty="0" smtClean="0">
                <a:latin typeface="Arial Narrow" pitchFamily="34" charset="0"/>
              </a:rPr>
              <a:t>My. Ing. Nildo Quiroga Choque</a:t>
            </a:r>
          </a:p>
          <a:p>
            <a:pPr marL="0" indent="0">
              <a:buNone/>
            </a:pPr>
            <a:r>
              <a:rPr lang="es-ES" sz="2400" b="1" dirty="0">
                <a:latin typeface="Arial Narrow" pitchFamily="34" charset="0"/>
              </a:rPr>
              <a:t>M</a:t>
            </a:r>
            <a:r>
              <a:rPr lang="es-ES" sz="2400" b="1" dirty="0" smtClean="0">
                <a:latin typeface="Arial Narrow" pitchFamily="34" charset="0"/>
              </a:rPr>
              <a:t>y. </a:t>
            </a:r>
            <a:r>
              <a:rPr lang="es-ES" sz="2400" b="1" dirty="0">
                <a:latin typeface="Arial Narrow" pitchFamily="34" charset="0"/>
              </a:rPr>
              <a:t>C</a:t>
            </a:r>
            <a:r>
              <a:rPr lang="es-ES" sz="2400" b="1" dirty="0" smtClean="0">
                <a:latin typeface="Arial Narrow" pitchFamily="34" charset="0"/>
              </a:rPr>
              <a:t>ab. Sidec Covarrubias García</a:t>
            </a:r>
            <a:endParaRPr lang="es-E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17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7700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  <a:latin typeface="Cooper Black" pitchFamily="18" charset="0"/>
              </a:rPr>
              <a:t>TEMA DE INVESTIGACIÓN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92955" y="2132856"/>
            <a:ext cx="8229600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b="1" dirty="0"/>
              <a:t>“LA CIENCIA Y TECNOLOGÍA COMO ELEMENTO DE SEGURIDAD EN EL EJERCITO DEL ESTADO PLURINACIONAL DE BOLIVIA”</a:t>
            </a:r>
            <a:endParaRPr lang="es-E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7700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  <a:latin typeface="Cooper Black" pitchFamily="18" charset="0"/>
              </a:rPr>
              <a:t>FORMULACIÓN DEL PROBLEMA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92955" y="2132856"/>
            <a:ext cx="8229600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b="1" dirty="0"/>
              <a:t>¿CÓMO SE PUEDE INCREMENTAR, LA CIENCIA Y TECNOLOGÍA EN LAS TAREAS DE SEGURIDAD INTERNA Y EXTERNA QUE BRINDA AL ESTADO EL EJÉRCITO DE BOLIVIA?</a:t>
            </a:r>
            <a:endParaRPr lang="es-E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195962D-6FD8-461B-9816-7F6413AC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815381"/>
            <a:ext cx="249437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3224" y="274637"/>
            <a:ext cx="7715200" cy="107700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PREGUNTAS DE INVESTIGACIÓN</a:t>
            </a:r>
            <a:br>
              <a:rPr lang="es-ES" b="1" dirty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16024" y="1124744"/>
            <a:ext cx="8229600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/>
              <a:t>¿Cuáles son los actuales elementos de seguridad que dispone el Ejército de Bolivia?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¿La implementación de medios tecnológicos de última generación, incrementara la seguridad y defensa que brinda el Ejercito de Bolivia?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¿Cuál es la situación actual de medios científicos tecnológicos que cuentan los países de Brasil, Chile y Perú para la seguridad de sus Estados?</a:t>
            </a:r>
            <a:endParaRPr lang="es-E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7700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  <a:latin typeface="Cooper Black" pitchFamily="18" charset="0"/>
              </a:rPr>
              <a:t>OBJETO DE ESTUDIO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12892" y="3496744"/>
            <a:ext cx="6131316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CIENCIA Y TECNOLOGÍA.</a:t>
            </a:r>
            <a:endParaRPr lang="es-E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14400" y="2541660"/>
            <a:ext cx="7715200" cy="107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FF0000"/>
                </a:solidFill>
                <a:latin typeface="Cooper Black" pitchFamily="18" charset="0"/>
              </a:rPr>
              <a:t>CAMPO DE ACCIÓN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01508" y="1421160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b="1" dirty="0"/>
              <a:t>LA CIENCIA Y TECNOLOGÍA EN EL EJERCITO DE BOLIVIA</a:t>
            </a:r>
            <a:endParaRPr lang="es-E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3424D58-503B-429E-9EB1-CA53F44CC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80" y="4955590"/>
            <a:ext cx="2810500" cy="1627773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A9B0739B-4E38-4F66-918D-9EE900C38554}"/>
              </a:ext>
            </a:extLst>
          </p:cNvPr>
          <p:cNvSpPr txBox="1">
            <a:spLocks/>
          </p:cNvSpPr>
          <p:nvPr/>
        </p:nvSpPr>
        <p:spPr>
          <a:xfrm>
            <a:off x="-14779" y="3982225"/>
            <a:ext cx="6820569" cy="107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FF0000"/>
                </a:solidFill>
                <a:latin typeface="Cooper Black" pitchFamily="18" charset="0"/>
              </a:rPr>
              <a:t>SITUACIÓN PROBLÉMICA 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FCF97AB2-C73B-494D-8318-4C24C107EBA6}"/>
              </a:ext>
            </a:extLst>
          </p:cNvPr>
          <p:cNvSpPr txBox="1">
            <a:spLocks/>
          </p:cNvSpPr>
          <p:nvPr/>
        </p:nvSpPr>
        <p:spPr>
          <a:xfrm>
            <a:off x="312892" y="5069910"/>
            <a:ext cx="5986288" cy="107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latin typeface="Cooper Black" pitchFamily="18" charset="0"/>
              </a:rPr>
              <a:t>Inseguridad en el Estado Plurinacional de Bolivia </a:t>
            </a:r>
          </a:p>
        </p:txBody>
      </p:sp>
    </p:spTree>
    <p:extLst>
      <p:ext uri="{BB962C8B-B14F-4D97-AF65-F5344CB8AC3E}">
        <p14:creationId xmlns:p14="http://schemas.microsoft.com/office/powerpoint/2010/main" val="34332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7700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  <a:latin typeface="Cooper Black" pitchFamily="18" charset="0"/>
              </a:rPr>
              <a:t>OBJETIVO GENERAL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1844824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/>
              <a:t>PROPONER LA CREACIÓN DE UN CENTRO DE SEGUIMIENTO Y RASTREO SATELITAL ELECTROMAGNÉTICO PARA INCREMENTAR LAS TAREAS DE SEGURIDAD Y DEFENSA QUE BRINDA EL EJERCITO DEL ESTADO PLURINACIONAL DEL BOLIVIA.</a:t>
            </a:r>
            <a:endParaRPr lang="es-E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CF26F64-B4A1-42B0-A5B0-456AFF161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653136"/>
            <a:ext cx="2411760" cy="18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7700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  <a:latin typeface="Cooper Black" pitchFamily="18" charset="0"/>
              </a:rPr>
              <a:t>HIPÓTESIS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1844824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b="1" dirty="0"/>
              <a:t>LA IMPLEMENTACIÓN DE UN CENTRO DE SEGUIMIENTO Y RASTREO SATELITAL ELECTROMAGNÉTICO, PERMITIRÁ INCREMENTAR Y OPTIMIZAR LA SEGURIDAD QUE BRINDA EL EJERCITO DEL ESTADO PLURINACIONAL DE BOLIVIA.</a:t>
            </a:r>
            <a:endParaRPr lang="es-E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BFF6D97-2537-4D47-B979-BD2A7E38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315" y="4372098"/>
            <a:ext cx="2169837" cy="22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rot="21205009">
            <a:off x="1675488" y="2951284"/>
            <a:ext cx="5160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Lucida Handwriting" pitchFamily="66" charset="0"/>
              </a:rPr>
              <a:t>Máxima dedicación y tiempo………</a:t>
            </a:r>
          </a:p>
        </p:txBody>
      </p:sp>
      <p:sp>
        <p:nvSpPr>
          <p:cNvPr id="8" name="7 CuadroTexto"/>
          <p:cNvSpPr txBox="1"/>
          <p:nvPr/>
        </p:nvSpPr>
        <p:spPr>
          <a:xfrm rot="21132686">
            <a:off x="1162579" y="977846"/>
            <a:ext cx="669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Lucida Handwriting" pitchFamily="66" charset="0"/>
              </a:rPr>
              <a:t>MUCHAS GRACIAS POR SU ATENCIÓN…..</a:t>
            </a:r>
          </a:p>
        </p:txBody>
      </p:sp>
    </p:spTree>
    <p:extLst>
      <p:ext uri="{BB962C8B-B14F-4D97-AF65-F5344CB8AC3E}">
        <p14:creationId xmlns:p14="http://schemas.microsoft.com/office/powerpoint/2010/main" val="151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255</Words>
  <Application>Microsoft Office PowerPoint</Application>
  <PresentationFormat>Presentación en pantalla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TEMA DE INVESTIGACIÓN</vt:lpstr>
      <vt:lpstr>FORMULACIÓN DEL PROBLEMA</vt:lpstr>
      <vt:lpstr>PREGUNTAS DE INVESTIGACIÓN </vt:lpstr>
      <vt:lpstr>OBJETO DE ESTUDIO</vt:lpstr>
      <vt:lpstr>OBJETIVO GENERAL</vt:lpstr>
      <vt:lpstr>HIPÓTESIS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?  ¿como es?</dc:title>
  <dc:creator>HOGAR</dc:creator>
  <cp:lastModifiedBy>Quiroga</cp:lastModifiedBy>
  <cp:revision>152</cp:revision>
  <cp:lastPrinted>2016-01-20T15:45:59Z</cp:lastPrinted>
  <dcterms:created xsi:type="dcterms:W3CDTF">2014-05-31T19:52:29Z</dcterms:created>
  <dcterms:modified xsi:type="dcterms:W3CDTF">2018-10-05T00:54:34Z</dcterms:modified>
</cp:coreProperties>
</file>