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3" r:id="rId3"/>
    <p:sldId id="264" r:id="rId4"/>
    <p:sldId id="267" r:id="rId5"/>
    <p:sldId id="268" r:id="rId6"/>
  </p:sldIdLst>
  <p:sldSz cx="12192000" cy="6858000"/>
  <p:notesSz cx="7026275" cy="931227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66" d="100"/>
          <a:sy n="66" d="100"/>
        </p:scale>
        <p:origin x="48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482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79863" y="0"/>
            <a:ext cx="304482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796112-4C46-425C-B3A3-75EFDB6E946A}" type="datetimeFigureOut">
              <a:rPr lang="fr-FR" smtClean="0"/>
              <a:t>29/06/2018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8000" cy="31432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3263" y="4481513"/>
            <a:ext cx="5619750" cy="36671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845550"/>
            <a:ext cx="304482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79863" y="8845550"/>
            <a:ext cx="304482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2111F1-61CF-432C-A417-BB258660D68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0599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2111F1-61CF-432C-A417-BB258660D68D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7682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FB84E-B860-4EA4-ABD0-92BE3C4F4AF1}" type="datetimeFigureOut">
              <a:rPr lang="fr-FR" smtClean="0"/>
              <a:t>29/06/2018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2912D-1998-40A9-B516-CA1FDC2144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3020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FB84E-B860-4EA4-ABD0-92BE3C4F4AF1}" type="datetimeFigureOut">
              <a:rPr lang="fr-FR" smtClean="0"/>
              <a:t>29/06/2018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2912D-1998-40A9-B516-CA1FDC2144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1853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FB84E-B860-4EA4-ABD0-92BE3C4F4AF1}" type="datetimeFigureOut">
              <a:rPr lang="fr-FR" smtClean="0"/>
              <a:t>29/06/2018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2912D-1998-40A9-B516-CA1FDC2144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5966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FB84E-B860-4EA4-ABD0-92BE3C4F4AF1}" type="datetimeFigureOut">
              <a:rPr lang="fr-FR" smtClean="0"/>
              <a:t>29/06/2018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2912D-1998-40A9-B516-CA1FDC2144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0988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FB84E-B860-4EA4-ABD0-92BE3C4F4AF1}" type="datetimeFigureOut">
              <a:rPr lang="fr-FR" smtClean="0"/>
              <a:t>29/06/2018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2912D-1998-40A9-B516-CA1FDC2144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8669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FB84E-B860-4EA4-ABD0-92BE3C4F4AF1}" type="datetimeFigureOut">
              <a:rPr lang="fr-FR" smtClean="0"/>
              <a:t>29/06/2018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2912D-1998-40A9-B516-CA1FDC2144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9516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FB84E-B860-4EA4-ABD0-92BE3C4F4AF1}" type="datetimeFigureOut">
              <a:rPr lang="fr-FR" smtClean="0"/>
              <a:t>29/06/2018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2912D-1998-40A9-B516-CA1FDC2144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7280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FB84E-B860-4EA4-ABD0-92BE3C4F4AF1}" type="datetimeFigureOut">
              <a:rPr lang="fr-FR" smtClean="0"/>
              <a:t>29/06/2018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2912D-1998-40A9-B516-CA1FDC2144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8116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FB84E-B860-4EA4-ABD0-92BE3C4F4AF1}" type="datetimeFigureOut">
              <a:rPr lang="fr-FR" smtClean="0"/>
              <a:t>29/06/2018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2912D-1998-40A9-B516-CA1FDC2144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8306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FB84E-B860-4EA4-ABD0-92BE3C4F4AF1}" type="datetimeFigureOut">
              <a:rPr lang="fr-FR" smtClean="0"/>
              <a:t>29/06/2018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2912D-1998-40A9-B516-CA1FDC2144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3246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FB84E-B860-4EA4-ABD0-92BE3C4F4AF1}" type="datetimeFigureOut">
              <a:rPr lang="fr-FR" smtClean="0"/>
              <a:t>29/06/2018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2912D-1998-40A9-B516-CA1FDC2144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9692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FB84E-B860-4EA4-ABD0-92BE3C4F4AF1}" type="datetimeFigureOut">
              <a:rPr lang="fr-FR" smtClean="0"/>
              <a:t>29/06/2018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52912D-1998-40A9-B516-CA1FDC2144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3705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1114072" y="1002342"/>
            <a:ext cx="78474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chemeClr val="bg1"/>
                </a:solidFill>
                <a:latin typeface="Comic Sans MS" panose="030F0702030302020204" pitchFamily="66" charset="0"/>
              </a:rPr>
              <a:t>Romero </a:t>
            </a:r>
            <a:r>
              <a:rPr lang="fr-FR" sz="4800" dirty="0" err="1">
                <a:solidFill>
                  <a:schemeClr val="bg1"/>
                </a:solidFill>
                <a:latin typeface="Comic Sans MS" panose="030F0702030302020204" pitchFamily="66" charset="0"/>
              </a:rPr>
              <a:t>Britto</a:t>
            </a:r>
            <a:endParaRPr lang="fr-FR" sz="48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870858" y="2264013"/>
            <a:ext cx="62407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sz="2400" b="1" dirty="0">
                <a:solidFill>
                  <a:schemeClr val="bg1"/>
                </a:solidFill>
                <a:latin typeface="Comic Sans MS" panose="030F0702030302020204" pitchFamily="66" charset="0"/>
              </a:rPr>
              <a:t>Il est né au Brésil.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sz="2400" b="1" dirty="0">
                <a:solidFill>
                  <a:schemeClr val="bg1"/>
                </a:solidFill>
                <a:latin typeface="Comic Sans MS" panose="030F0702030302020204" pitchFamily="66" charset="0"/>
              </a:rPr>
              <a:t>Il est peintre et sculpteur.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sz="2400" b="1" dirty="0">
                <a:solidFill>
                  <a:schemeClr val="bg1"/>
                </a:solidFill>
                <a:latin typeface="Comic Sans MS" panose="030F0702030302020204" pitchFamily="66" charset="0"/>
              </a:rPr>
              <a:t>Il aime les couleurs vives.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sz="2400" b="1" dirty="0">
                <a:solidFill>
                  <a:schemeClr val="bg1"/>
                </a:solidFill>
                <a:latin typeface="Comic Sans MS" panose="030F0702030302020204" pitchFamily="66" charset="0"/>
              </a:rPr>
              <a:t>Il aime beaucoup les motifs.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sz="2400" b="1" dirty="0">
                <a:solidFill>
                  <a:schemeClr val="bg1"/>
                </a:solidFill>
                <a:latin typeface="Comic Sans MS" panose="030F0702030302020204" pitchFamily="66" charset="0"/>
              </a:rPr>
              <a:t>Ses œuvres sont inspirées de graffiti, de cubisme et de pop art.</a:t>
            </a:r>
          </a:p>
        </p:txBody>
      </p:sp>
      <p:pic>
        <p:nvPicPr>
          <p:cNvPr id="4100" name="Picture 4" descr="Image associÃ©e">
            <a:extLst>
              <a:ext uri="{FF2B5EF4-FFF2-40B4-BE49-F238E27FC236}">
                <a16:creationId xmlns:a16="http://schemas.microsoft.com/office/drawing/2014/main" id="{C474973E-1DE9-4285-A9DB-4B9BD5EFDD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4176" y="1417841"/>
            <a:ext cx="4234295" cy="3169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1048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552137" y="237536"/>
            <a:ext cx="54354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800" b="1" dirty="0">
                <a:solidFill>
                  <a:schemeClr val="bg1"/>
                </a:solidFill>
                <a:latin typeface="Comic Sans MS" panose="030F0702030302020204" pitchFamily="66" charset="0"/>
              </a:rPr>
              <a:t>Nouveau jour</a:t>
            </a:r>
          </a:p>
        </p:txBody>
      </p:sp>
      <p:pic>
        <p:nvPicPr>
          <p:cNvPr id="1026" name="Picture 2" descr="RÃ©sultats de recherche d'images pour Â«Â romero britto oeuvresÂ Â»">
            <a:extLst>
              <a:ext uri="{FF2B5EF4-FFF2-40B4-BE49-F238E27FC236}">
                <a16:creationId xmlns:a16="http://schemas.microsoft.com/office/drawing/2014/main" id="{8851A87D-092A-43FA-BA2A-B2A8A773B7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3518" y="1238916"/>
            <a:ext cx="6212712" cy="4966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42778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216868" y="194103"/>
            <a:ext cx="54354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4800" b="1" dirty="0">
                <a:solidFill>
                  <a:schemeClr val="bg1"/>
                </a:solidFill>
                <a:latin typeface="Comic Sans MS" panose="030F0702030302020204" pitchFamily="66" charset="0"/>
              </a:rPr>
              <a:t>Le vrai amour</a:t>
            </a:r>
          </a:p>
        </p:txBody>
      </p:sp>
      <p:pic>
        <p:nvPicPr>
          <p:cNvPr id="2050" name="Picture 2" descr="RÃ©sultats de recherche d'images pour Â«Â romero britto oeuvresÂ Â»">
            <a:extLst>
              <a:ext uri="{FF2B5EF4-FFF2-40B4-BE49-F238E27FC236}">
                <a16:creationId xmlns:a16="http://schemas.microsoft.com/office/drawing/2014/main" id="{C6670337-0777-48D6-A3EC-06F3D1642B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6184" y="1195250"/>
            <a:ext cx="5435474" cy="5478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9770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459248" y="980114"/>
            <a:ext cx="54354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800" b="1" dirty="0">
                <a:solidFill>
                  <a:schemeClr val="bg1"/>
                </a:solidFill>
                <a:latin typeface="Comic Sans MS" panose="030F0702030302020204" pitchFamily="66" charset="0"/>
              </a:rPr>
              <a:t>Viens</a:t>
            </a:r>
          </a:p>
        </p:txBody>
      </p:sp>
      <p:pic>
        <p:nvPicPr>
          <p:cNvPr id="3074" name="Picture 2" descr="RÃ©sultats de recherche d'images pour Â«Â romero britto oeuvresÂ Â»">
            <a:extLst>
              <a:ext uri="{FF2B5EF4-FFF2-40B4-BE49-F238E27FC236}">
                <a16:creationId xmlns:a16="http://schemas.microsoft.com/office/drawing/2014/main" id="{A9E0A45A-A6D0-486D-AD84-994EC72AD8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9248" y="1975905"/>
            <a:ext cx="5641209" cy="439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1261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63734" y="6058645"/>
            <a:ext cx="31666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A" sz="3200" b="1" dirty="0">
                <a:solidFill>
                  <a:schemeClr val="bg1"/>
                </a:solidFill>
                <a:latin typeface="Comic Sans MS" panose="030F0702030302020204" pitchFamily="66" charset="0"/>
              </a:rPr>
              <a:t>Nouveau jour</a:t>
            </a:r>
            <a:endParaRPr lang="fr-FR" sz="32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228893" y="6045102"/>
            <a:ext cx="31666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b="1" dirty="0">
                <a:solidFill>
                  <a:schemeClr val="bg1"/>
                </a:solidFill>
                <a:latin typeface="Comic Sans MS" panose="030F0702030302020204" pitchFamily="66" charset="0"/>
              </a:rPr>
              <a:t>Viens</a:t>
            </a:r>
          </a:p>
        </p:txBody>
      </p:sp>
      <p:sp>
        <p:nvSpPr>
          <p:cNvPr id="10" name="Rectangle 9"/>
          <p:cNvSpPr/>
          <p:nvPr/>
        </p:nvSpPr>
        <p:spPr>
          <a:xfrm>
            <a:off x="4574604" y="6058645"/>
            <a:ext cx="31666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b="1" dirty="0">
                <a:solidFill>
                  <a:schemeClr val="bg1"/>
                </a:solidFill>
                <a:latin typeface="Comic Sans MS" panose="030F0702030302020204" pitchFamily="66" charset="0"/>
              </a:rPr>
              <a:t>Le vrai amour</a:t>
            </a:r>
          </a:p>
        </p:txBody>
      </p:sp>
      <p:pic>
        <p:nvPicPr>
          <p:cNvPr id="12" name="Picture 2" descr="RÃ©sultats de recherche d'images pour Â«Â romero britto oeuvresÂ Â»">
            <a:extLst>
              <a:ext uri="{FF2B5EF4-FFF2-40B4-BE49-F238E27FC236}">
                <a16:creationId xmlns:a16="http://schemas.microsoft.com/office/drawing/2014/main" id="{CCAF593C-61B0-45A2-A034-D90D0A258F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43" y="3068056"/>
            <a:ext cx="3692602" cy="2951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RÃ©sultats de recherche d'images pour Â«Â romero britto oeuvresÂ Â»">
            <a:extLst>
              <a:ext uri="{FF2B5EF4-FFF2-40B4-BE49-F238E27FC236}">
                <a16:creationId xmlns:a16="http://schemas.microsoft.com/office/drawing/2014/main" id="{15FEFF9A-79A2-4E24-980A-5F5AD6A152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4083" y="3005121"/>
            <a:ext cx="2990831" cy="3014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RÃ©sultats de recherche d'images pour Â«Â romero britto oeuvresÂ Â»">
            <a:extLst>
              <a:ext uri="{FF2B5EF4-FFF2-40B4-BE49-F238E27FC236}">
                <a16:creationId xmlns:a16="http://schemas.microsoft.com/office/drawing/2014/main" id="{1723FED9-8645-4A99-B158-702513A095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1252" y="2973653"/>
            <a:ext cx="4048125" cy="301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1542C549-8988-4555-932D-EE121E5E1142}"/>
              </a:ext>
            </a:extLst>
          </p:cNvPr>
          <p:cNvSpPr txBox="1"/>
          <p:nvPr/>
        </p:nvSpPr>
        <p:spPr>
          <a:xfrm>
            <a:off x="937986" y="838312"/>
            <a:ext cx="107220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4000" b="1" dirty="0">
                <a:solidFill>
                  <a:schemeClr val="bg1"/>
                </a:solidFill>
                <a:latin typeface="Comic Sans MS" panose="030F0702030302020204" pitchFamily="66" charset="0"/>
              </a:rPr>
              <a:t>Parmi ces œuvres, laquelle préfères-tu?</a:t>
            </a:r>
          </a:p>
        </p:txBody>
      </p:sp>
    </p:spTree>
    <p:extLst>
      <p:ext uri="{BB962C8B-B14F-4D97-AF65-F5344CB8AC3E}">
        <p14:creationId xmlns:p14="http://schemas.microsoft.com/office/powerpoint/2010/main" val="114941521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</TotalTime>
  <Words>60</Words>
  <Application>Microsoft Office PowerPoint</Application>
  <PresentationFormat>Grand écran</PresentationFormat>
  <Paragraphs>14</Paragraphs>
  <Slides>5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Comic Sans MS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Commission scolaide des Trois-Lacs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MALTAIS Mélanie</dc:creator>
  <cp:lastModifiedBy>Mélanie Maltais</cp:lastModifiedBy>
  <cp:revision>19</cp:revision>
  <cp:lastPrinted>2017-05-10T16:08:46Z</cp:lastPrinted>
  <dcterms:created xsi:type="dcterms:W3CDTF">2016-12-20T16:10:45Z</dcterms:created>
  <dcterms:modified xsi:type="dcterms:W3CDTF">2018-06-30T01:13:35Z</dcterms:modified>
</cp:coreProperties>
</file>