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152" y="-27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EA9B-858B-4CCF-A29F-5816E1C19163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9ED17-9643-48C6-85F4-BE597B068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98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5E84-1D25-4854-BA8C-5EF18539E229}" type="datetime1">
              <a:rPr lang="fr-CA" smtClean="0"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6609-318E-4B20-814B-24F6C2B26C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53AC-2580-4EC0-B816-EA2FDA62072A}" type="datetime1">
              <a:rPr lang="fr-CA" smtClean="0"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6609-318E-4B20-814B-24F6C2B26C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9C32-BCC9-4E36-900C-73172F9084A3}" type="datetime1">
              <a:rPr lang="fr-CA" smtClean="0"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6609-318E-4B20-814B-24F6C2B26C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C4-484C-4E0D-BC55-2934DBFE80EB}" type="datetime1">
              <a:rPr lang="fr-CA" smtClean="0"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6609-318E-4B20-814B-24F6C2B26C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0BE4-C194-4993-8384-A5F0A03232CC}" type="datetime1">
              <a:rPr lang="fr-CA" smtClean="0"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6609-318E-4B20-814B-24F6C2B26C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A3B8-0938-45C8-A2DD-FBE1AFF6B3FA}" type="datetime1">
              <a:rPr lang="fr-CA" smtClean="0"/>
              <a:t>2018-06-19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6609-318E-4B20-814B-24F6C2B26C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781E-600F-435F-BC21-A1226608A580}" type="datetime1">
              <a:rPr lang="fr-CA" smtClean="0"/>
              <a:t>2018-06-19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6609-318E-4B20-814B-24F6C2B26C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5AD8-1DCC-41CE-BF97-1C047A13DA23}" type="datetime1">
              <a:rPr lang="fr-CA" smtClean="0"/>
              <a:t>2018-06-19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6609-318E-4B20-814B-24F6C2B26C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77EF-3E77-434F-8F93-D488B1271C85}" type="datetime1">
              <a:rPr lang="fr-CA" smtClean="0"/>
              <a:t>2018-06-19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6609-318E-4B20-814B-24F6C2B26C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6560-28A8-41F2-AEE0-8EEDFD0567A0}" type="datetime1">
              <a:rPr lang="fr-CA" smtClean="0"/>
              <a:t>2018-06-19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6609-318E-4B20-814B-24F6C2B26C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D6A4-9F35-4F9E-A27C-818AE3D56195}" type="datetime1">
              <a:rPr lang="fr-CA" smtClean="0"/>
              <a:t>2018-06-19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6609-318E-4B20-814B-24F6C2B26C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F89C-47A2-40CC-AF86-722A16AC18D0}" type="datetime1">
              <a:rPr lang="fr-CA" smtClean="0"/>
              <a:t>2018-06-19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création Caroline Brault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A6609-318E-4B20-814B-24F6C2B26CF6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40768" y="179512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Bradley Hand ITC" pitchFamily="66" charset="0"/>
              </a:rPr>
              <a:t>Un monstre spécial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60648" y="539552"/>
            <a:ext cx="6336704" cy="837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CA" sz="1200" dirty="0">
                <a:latin typeface="LeoCursive" pitchFamily="50" charset="0"/>
              </a:rPr>
              <a:t>Maintenant que nous avons beaucoup parlé de monstre, à toi de représenter ton monstre imaginaire.  Mais attention : ton monstre devra être dans un décor!  De plus, tu devras suivre quelques consignes pour créer ton monstre.  Lis bien ce qui suit pour connaître les différentes étapes.</a:t>
            </a:r>
          </a:p>
          <a:p>
            <a:pPr algn="just">
              <a:lnSpc>
                <a:spcPct val="150000"/>
              </a:lnSpc>
            </a:pPr>
            <a:endParaRPr lang="fr-CA" sz="1200" dirty="0">
              <a:latin typeface="LeoCursive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fr-CA" sz="1200" dirty="0">
                <a:latin typeface="LeoCursive" pitchFamily="50" charset="0"/>
              </a:rPr>
              <a:t>1-  Ton monstre doit avoir les parties du corps suivantes : corps, tête, yeux, jambe,.  Tu décides la quantité de chaque partie.  </a:t>
            </a:r>
          </a:p>
          <a:p>
            <a:pPr algn="just">
              <a:lnSpc>
                <a:spcPct val="150000"/>
              </a:lnSpc>
            </a:pPr>
            <a:endParaRPr lang="fr-CA" sz="1200" dirty="0">
              <a:latin typeface="LeoCursive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fr-CA" sz="1200" dirty="0">
                <a:latin typeface="LeoCursive" pitchFamily="50" charset="0"/>
              </a:rPr>
              <a:t>2-  Ajoute d’autres parties de corps à ton monstre.  Je ne te donne pas d’exemple, je veux que tu utilises ton imagination!</a:t>
            </a:r>
          </a:p>
          <a:p>
            <a:pPr algn="just">
              <a:lnSpc>
                <a:spcPct val="150000"/>
              </a:lnSpc>
            </a:pPr>
            <a:endParaRPr lang="fr-CA" sz="1200" dirty="0">
              <a:latin typeface="LeoCursive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fr-CA" sz="1200" dirty="0">
                <a:latin typeface="LeoCursive" pitchFamily="50" charset="0"/>
              </a:rPr>
              <a:t>3-  Décore ton monstre.  Pour cela, ajoute des motifs à ton monstre.  Voici les consignes pour les motifs :</a:t>
            </a:r>
          </a:p>
          <a:p>
            <a:pPr algn="just">
              <a:lnSpc>
                <a:spcPct val="150000"/>
              </a:lnSpc>
            </a:pPr>
            <a:r>
              <a:rPr lang="fr-CA" sz="1200" dirty="0">
                <a:latin typeface="LeoCursive" pitchFamily="50" charset="0"/>
              </a:rPr>
              <a:t>	1-  une partie doit utiliser la superposition</a:t>
            </a:r>
          </a:p>
          <a:p>
            <a:pPr algn="just">
              <a:lnSpc>
                <a:spcPct val="150000"/>
              </a:lnSpc>
            </a:pPr>
            <a:r>
              <a:rPr lang="fr-CA" sz="1200" dirty="0">
                <a:latin typeface="LeoCursive" pitchFamily="50" charset="0"/>
              </a:rPr>
              <a:t>	2-  une partie doit utiliser l’énumération</a:t>
            </a:r>
          </a:p>
          <a:p>
            <a:pPr algn="just">
              <a:lnSpc>
                <a:spcPct val="150000"/>
              </a:lnSpc>
            </a:pPr>
            <a:r>
              <a:rPr lang="fr-CA" sz="1200" dirty="0">
                <a:latin typeface="LeoCursive" pitchFamily="50" charset="0"/>
              </a:rPr>
              <a:t>	3- une partie doit utiliser la juxtaposition</a:t>
            </a:r>
          </a:p>
          <a:p>
            <a:pPr algn="just">
              <a:lnSpc>
                <a:spcPct val="150000"/>
              </a:lnSpc>
            </a:pPr>
            <a:endParaRPr lang="fr-CA" sz="1200" dirty="0">
              <a:latin typeface="LeoCursive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fr-CA" sz="1200" dirty="0">
                <a:latin typeface="LeoCursive" pitchFamily="50" charset="0"/>
              </a:rPr>
              <a:t>4-   Finalement, ton monstre doit être dans un décor.  Tu ajoutes des éléments autour de ton monstre.  Il peut être dans l’eau, dans l’espace, dans la forêt…  À toi de décider!</a:t>
            </a:r>
          </a:p>
          <a:p>
            <a:pPr algn="just">
              <a:lnSpc>
                <a:spcPct val="150000"/>
              </a:lnSpc>
            </a:pPr>
            <a:endParaRPr lang="fr-CA" sz="1200" dirty="0">
              <a:latin typeface="LeoCursive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fr-CA" sz="1200" dirty="0">
                <a:latin typeface="LeoCursive" pitchFamily="50" charset="0"/>
              </a:rPr>
              <a:t>Voici ce que nous regarderons pour évaluer ton monstre.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fr-CA" sz="1200" dirty="0">
                <a:latin typeface="LeoCursive" pitchFamily="50" charset="0"/>
              </a:rPr>
              <a:t>  la qualité de ton travail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fr-CA" sz="1200" dirty="0">
                <a:latin typeface="LeoCursive" pitchFamily="50" charset="0"/>
              </a:rPr>
              <a:t>  l’occupation de l’espace : ton monstre doit prendre une grande place sur ta  </a:t>
            </a:r>
          </a:p>
          <a:p>
            <a:pPr algn="just">
              <a:lnSpc>
                <a:spcPct val="150000"/>
              </a:lnSpc>
            </a:pPr>
            <a:r>
              <a:rPr lang="fr-CA" sz="1200" dirty="0">
                <a:latin typeface="LeoCursive" pitchFamily="50" charset="0"/>
              </a:rPr>
              <a:t>   feuille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fr-CA" sz="1200" dirty="0">
                <a:latin typeface="LeoCursive" pitchFamily="50" charset="0"/>
              </a:rPr>
              <a:t>  le respect des parties du corps et des motifs (langage plastique)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fr-CA" sz="1200" dirty="0">
                <a:latin typeface="LeoCursive" pitchFamily="50" charset="0"/>
              </a:rPr>
              <a:t>  le décor : est-ce qu’on peut le reconnaître?  Y a-t-il beaucoup d’éléments?  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fr-CA" sz="1200" dirty="0">
                <a:latin typeface="LeoCursive" pitchFamily="50" charset="0"/>
              </a:rPr>
              <a:t>  l’originalité et la créativité dans le monstre, les motifs et le décor</a:t>
            </a:r>
          </a:p>
          <a:p>
            <a:pPr algn="just">
              <a:lnSpc>
                <a:spcPct val="150000"/>
              </a:lnSpc>
            </a:pPr>
            <a:r>
              <a:rPr lang="fr-CA" sz="12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8800" y="8376420"/>
            <a:ext cx="4267702" cy="58477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Bonne création!</a:t>
            </a:r>
          </a:p>
        </p:txBody>
      </p:sp>
      <p:pic>
        <p:nvPicPr>
          <p:cNvPr id="11266" name="Picture 2" descr="Résultats de recherche d'images pour « monstre 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24" y="8460432"/>
            <a:ext cx="581302" cy="648072"/>
          </a:xfrm>
          <a:prstGeom prst="rect">
            <a:avLst/>
          </a:prstGeom>
          <a:noFill/>
        </p:spPr>
      </p:pic>
      <p:pic>
        <p:nvPicPr>
          <p:cNvPr id="11268" name="Picture 4" descr="Résultats de recherche d'images pour « monstre 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4355976"/>
            <a:ext cx="997189" cy="1080120"/>
          </a:xfrm>
          <a:prstGeom prst="rect">
            <a:avLst/>
          </a:prstGeom>
          <a:noFill/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3BF382F6-7A26-4CBD-B221-B7A3361C5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86300" y="8721071"/>
            <a:ext cx="2171700" cy="486833"/>
          </a:xfrm>
        </p:spPr>
        <p:txBody>
          <a:bodyPr/>
          <a:lstStyle/>
          <a:p>
            <a:r>
              <a:rPr lang="fr-CA" dirty="0"/>
              <a:t>création Caroline Brault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88640" y="1187624"/>
          <a:ext cx="6408710" cy="659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Critères</a:t>
                      </a:r>
                      <a:r>
                        <a:rPr lang="fr-CA" sz="1200" baseline="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 d’évaluation</a:t>
                      </a:r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CA" sz="1100" b="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Excellent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CA" sz="11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CA" sz="1200" b="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Bien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CA" sz="1200" b="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Passable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CA" sz="1200" b="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En</a:t>
                      </a:r>
                      <a:r>
                        <a:rPr lang="fr-CA" sz="1200" b="0" baseline="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 difficulté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CA" sz="1200" baseline="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CA" sz="1200" baseline="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D</a:t>
                      </a:r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CA" sz="1200" b="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Échec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Les parties du corps sont respectées.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Les éléments du langage plastique sont</a:t>
                      </a:r>
                      <a:r>
                        <a:rPr lang="fr-CA" sz="1200" baseline="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 respectés : énumération, juxtaposition, superposition.</a:t>
                      </a:r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L’espace</a:t>
                      </a:r>
                      <a:r>
                        <a:rPr lang="fr-CA" sz="1200" baseline="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 est bien occupé.  Le monstre prend la plus grande place.  Le décor remplit bien la page.</a:t>
                      </a:r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Le décor est facilement identifiable et plusieurs éléments le composent.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La qualité du travail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La</a:t>
                      </a:r>
                      <a:r>
                        <a:rPr lang="fr-CA" sz="1200" baseline="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 créativité et l’originalité</a:t>
                      </a:r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just"/>
                      <a:r>
                        <a:rPr lang="fr-CA" sz="1200" dirty="0">
                          <a:solidFill>
                            <a:schemeClr val="tx1"/>
                          </a:solidFill>
                          <a:latin typeface="Apple Chancery" pitchFamily="66" charset="0"/>
                        </a:rPr>
                        <a:t>Commentaires : </a:t>
                      </a:r>
                    </a:p>
                    <a:p>
                      <a:pPr algn="just"/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  <a:p>
                      <a:pPr algn="just"/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  <a:p>
                      <a:pPr algn="just"/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  <a:p>
                      <a:pPr algn="just"/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  <a:p>
                      <a:pPr algn="just"/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fr-CA" sz="1200" dirty="0">
                        <a:solidFill>
                          <a:schemeClr val="tx1"/>
                        </a:solidFill>
                        <a:latin typeface="Apple Chancer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365104" y="251520"/>
            <a:ext cx="2196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>
                <a:latin typeface="Bradley Hand ITC" pitchFamily="66" charset="0"/>
              </a:rPr>
              <a:t>Nom : __________________________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628800" y="663823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Bradley Hand ITC" pitchFamily="66" charset="0"/>
              </a:rPr>
              <a:t>Un monstre spécial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8640" y="8008059"/>
            <a:ext cx="1368152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endParaRPr lang="fr-CA" sz="1200" dirty="0"/>
          </a:p>
          <a:p>
            <a:r>
              <a:rPr lang="fr-CA" sz="1200" dirty="0"/>
              <a:t>Résultat :           /30</a:t>
            </a:r>
          </a:p>
          <a:p>
            <a:endParaRPr lang="fr-CA" sz="1200" dirty="0"/>
          </a:p>
        </p:txBody>
      </p:sp>
      <p:pic>
        <p:nvPicPr>
          <p:cNvPr id="14338" name="Picture 2" descr="Résultats de recherche d'images pour « monstre 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1208" y="7812360"/>
            <a:ext cx="1152128" cy="1152128"/>
          </a:xfrm>
          <a:prstGeom prst="rect">
            <a:avLst/>
          </a:prstGeom>
          <a:noFill/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D0EA-B11E-41C9-A1DD-117592065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86300" y="8751967"/>
            <a:ext cx="2171700" cy="486833"/>
          </a:xfrm>
        </p:spPr>
        <p:txBody>
          <a:bodyPr/>
          <a:lstStyle/>
          <a:p>
            <a:r>
              <a:rPr lang="fr-CA" dirty="0"/>
              <a:t>création Caroline Brault 2017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255</Words>
  <Application>Microsoft Office PowerPoint</Application>
  <PresentationFormat>Affichage à l'écran (4:3)</PresentationFormat>
  <Paragraphs>89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Apple Chancery</vt:lpstr>
      <vt:lpstr>Arial</vt:lpstr>
      <vt:lpstr>Bradley Hand ITC</vt:lpstr>
      <vt:lpstr>Calibri</vt:lpstr>
      <vt:lpstr>Courier New</vt:lpstr>
      <vt:lpstr>LeoCursive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Caroline</dc:creator>
  <cp:lastModifiedBy>Caroline Brault</cp:lastModifiedBy>
  <cp:revision>16</cp:revision>
  <dcterms:created xsi:type="dcterms:W3CDTF">2016-11-05T20:32:08Z</dcterms:created>
  <dcterms:modified xsi:type="dcterms:W3CDTF">2018-06-19T21:45:25Z</dcterms:modified>
</cp:coreProperties>
</file>