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801600" cy="9601200" type="A3"/>
  <p:notesSz cx="9929813" cy="1435735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71" autoAdjust="0"/>
  </p:normalViewPr>
  <p:slideViewPr>
    <p:cSldViewPr>
      <p:cViewPr varScale="1">
        <p:scale>
          <a:sx n="50" d="100"/>
          <a:sy n="50" d="100"/>
        </p:scale>
        <p:origin x="1296" y="3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250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335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748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568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787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0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711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110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45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397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288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092B-677F-4CF7-A4EE-C6A10C030DC6}" type="datetimeFigureOut">
              <a:rPr lang="fr-CA" smtClean="0"/>
              <a:t>2018-06-24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8E500-70CD-4C96-947D-F37F35C7AF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835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02B66E0-C326-4904-89A5-37CC1D55D99A}"/>
              </a:ext>
            </a:extLst>
          </p:cNvPr>
          <p:cNvSpPr txBox="1"/>
          <p:nvPr/>
        </p:nvSpPr>
        <p:spPr>
          <a:xfrm>
            <a:off x="3736504" y="2352328"/>
            <a:ext cx="48965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Sur cette fiche, les élèves collent les </a:t>
            </a:r>
          </a:p>
          <a:p>
            <a:r>
              <a:rPr lang="fr-CA" dirty="0"/>
              <a:t>phrases tirées du livre « Gloups! ».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574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40560" y="718646"/>
            <a:ext cx="42484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err="1">
                <a:latin typeface="Bradley Hand ITC" panose="03070402050302030203" pitchFamily="66" charset="0"/>
              </a:rPr>
              <a:t>Gloups</a:t>
            </a:r>
            <a:r>
              <a:rPr lang="fr-CA" dirty="0">
                <a:latin typeface="Bradley Hand ITC" panose="03070402050302030203" pitchFamily="66" charset="0"/>
              </a:rPr>
              <a:t>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73746" y="1588900"/>
            <a:ext cx="24030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latin typeface="Bradley Hand ITC" panose="03070402050302030203" pitchFamily="66" charset="0"/>
              </a:rPr>
              <a:t>Phrases positives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054380" y="1565731"/>
            <a:ext cx="25587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latin typeface="Bradley Hand ITC" panose="03070402050302030203" pitchFamily="66" charset="0"/>
              </a:rPr>
              <a:t>Phrases négatives</a:t>
            </a:r>
          </a:p>
        </p:txBody>
      </p:sp>
      <p:sp>
        <p:nvSpPr>
          <p:cNvPr id="7" name="AutoShape 2" descr="Résultats de recherche d'images pour « gloups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3094" y="320157"/>
            <a:ext cx="1053565" cy="116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46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40560" y="718646"/>
            <a:ext cx="42484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err="1">
                <a:latin typeface="Bradley Hand ITC" panose="03070402050302030203" pitchFamily="66" charset="0"/>
              </a:rPr>
              <a:t>Gloups</a:t>
            </a:r>
            <a:r>
              <a:rPr lang="fr-CA" dirty="0">
                <a:latin typeface="Bradley Hand ITC" panose="03070402050302030203" pitchFamily="66" charset="0"/>
              </a:rPr>
              <a:t>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73746" y="1588900"/>
            <a:ext cx="24030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latin typeface="Bradley Hand ITC" panose="03070402050302030203" pitchFamily="66" charset="0"/>
              </a:rPr>
              <a:t>Phrases positives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054380" y="1565731"/>
            <a:ext cx="25587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latin typeface="Bradley Hand ITC" panose="03070402050302030203" pitchFamily="66" charset="0"/>
              </a:rPr>
              <a:t>Phrases négatives</a:t>
            </a:r>
          </a:p>
        </p:txBody>
      </p:sp>
      <p:sp>
        <p:nvSpPr>
          <p:cNvPr id="7" name="AutoShape 2" descr="Résultats de recherche d'images pour « gloups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3094" y="320157"/>
            <a:ext cx="1053565" cy="116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67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A3 (297 x 420 mm)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Bradley Hand ITC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Brault</dc:creator>
  <cp:lastModifiedBy>Caroline Brault</cp:lastModifiedBy>
  <cp:revision>4</cp:revision>
  <cp:lastPrinted>2016-10-07T15:16:36Z</cp:lastPrinted>
  <dcterms:created xsi:type="dcterms:W3CDTF">2016-10-07T15:07:42Z</dcterms:created>
  <dcterms:modified xsi:type="dcterms:W3CDTF">2018-06-24T16:29:41Z</dcterms:modified>
</cp:coreProperties>
</file>