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2208" y="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977C-A8C4-4577-90D7-71D4B381446C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D90D-E39A-4522-A425-F69BAF7539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06404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977C-A8C4-4577-90D7-71D4B381446C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D90D-E39A-4522-A425-F69BAF7539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9310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977C-A8C4-4577-90D7-71D4B381446C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D90D-E39A-4522-A425-F69BAF7539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1726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977C-A8C4-4577-90D7-71D4B381446C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D90D-E39A-4522-A425-F69BAF7539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12151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977C-A8C4-4577-90D7-71D4B381446C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D90D-E39A-4522-A425-F69BAF7539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7282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977C-A8C4-4577-90D7-71D4B381446C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D90D-E39A-4522-A425-F69BAF7539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91717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977C-A8C4-4577-90D7-71D4B381446C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D90D-E39A-4522-A425-F69BAF7539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9664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977C-A8C4-4577-90D7-71D4B381446C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D90D-E39A-4522-A425-F69BAF7539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96735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977C-A8C4-4577-90D7-71D4B381446C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D90D-E39A-4522-A425-F69BAF7539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9227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977C-A8C4-4577-90D7-71D4B381446C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D90D-E39A-4522-A425-F69BAF7539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0244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977C-A8C4-4577-90D7-71D4B381446C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D90D-E39A-4522-A425-F69BAF7539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42311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2977C-A8C4-4577-90D7-71D4B381446C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DD90D-E39A-4522-A425-F69BAF7539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0856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loups - CHRISTINE NAUMANN-VILLEMIN - M BARCILON">
            <a:extLst>
              <a:ext uri="{FF2B5EF4-FFF2-40B4-BE49-F238E27FC236}">
                <a16:creationId xmlns:a16="http://schemas.microsoft.com/office/drawing/2014/main" id="{6AC4F762-A7B5-4E49-9FF3-5F32B3509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8760" y="467544"/>
            <a:ext cx="3863842" cy="3168352"/>
          </a:xfrm>
          <a:prstGeom prst="rect">
            <a:avLst/>
          </a:prstGeom>
          <a:noFill/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4F05557-63AB-4F06-BCD0-884E3B41870D}"/>
              </a:ext>
            </a:extLst>
          </p:cNvPr>
          <p:cNvSpPr txBox="1"/>
          <p:nvPr/>
        </p:nvSpPr>
        <p:spPr>
          <a:xfrm>
            <a:off x="476672" y="4283968"/>
            <a:ext cx="61206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L’enseignant découpe les phrases et les distribue aux élèves.</a:t>
            </a:r>
          </a:p>
          <a:p>
            <a:endParaRPr lang="fr-CA" dirty="0"/>
          </a:p>
          <a:p>
            <a:r>
              <a:rPr lang="fr-CA" dirty="0"/>
              <a:t>Ces derniers doivent classer les phrases selon la forme affirmative ou négative.  Ils les colleront ensuite sur la fiche à cet effet.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9869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248339"/>
              </p:ext>
            </p:extLst>
          </p:nvPr>
        </p:nvGraphicFramePr>
        <p:xfrm>
          <a:off x="269737" y="683568"/>
          <a:ext cx="6102678" cy="807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02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b="0" dirty="0">
                          <a:solidFill>
                            <a:schemeClr val="tx1"/>
                          </a:solidFill>
                        </a:rPr>
                        <a:t>Dans le ventre de sa maman, </a:t>
                      </a:r>
                      <a:r>
                        <a:rPr lang="fr-CA" sz="2400" b="0" dirty="0" err="1">
                          <a:solidFill>
                            <a:schemeClr val="tx1"/>
                          </a:solidFill>
                        </a:rPr>
                        <a:t>Gloups</a:t>
                      </a:r>
                      <a:r>
                        <a:rPr lang="fr-CA" sz="2400" b="0" dirty="0">
                          <a:solidFill>
                            <a:schemeClr val="tx1"/>
                          </a:solidFill>
                        </a:rPr>
                        <a:t> n’était pas très sage.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Quand il était bébé, </a:t>
                      </a:r>
                      <a:r>
                        <a:rPr lang="fr-CA" sz="2400" dirty="0" err="1">
                          <a:solidFill>
                            <a:schemeClr val="tx1"/>
                          </a:solidFill>
                        </a:rPr>
                        <a:t>Gloups</a:t>
                      </a:r>
                      <a:r>
                        <a:rPr lang="fr-CA" sz="2400" baseline="0" dirty="0">
                          <a:solidFill>
                            <a:schemeClr val="tx1"/>
                          </a:solidFill>
                        </a:rPr>
                        <a:t> était </a:t>
                      </a:r>
                      <a:r>
                        <a:rPr lang="fr-CA" sz="2400" baseline="0" dirty="0" err="1">
                          <a:solidFill>
                            <a:schemeClr val="tx1"/>
                          </a:solidFill>
                        </a:rPr>
                        <a:t>coquinou</a:t>
                      </a:r>
                      <a:r>
                        <a:rPr lang="fr-CA" sz="240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CA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Avec sa sœur, </a:t>
                      </a:r>
                      <a:r>
                        <a:rPr lang="fr-CA" sz="2400" dirty="0" err="1">
                          <a:solidFill>
                            <a:schemeClr val="tx1"/>
                          </a:solidFill>
                        </a:rPr>
                        <a:t>Gloups</a:t>
                      </a:r>
                      <a:r>
                        <a:rPr lang="fr-CA" sz="2400" baseline="0" dirty="0">
                          <a:solidFill>
                            <a:schemeClr val="tx1"/>
                          </a:solidFill>
                        </a:rPr>
                        <a:t> se montrait trop affectueux.</a:t>
                      </a:r>
                      <a:endParaRPr lang="fr-CA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Ça ce n’est pas gentil!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Avec les gens, </a:t>
                      </a:r>
                      <a:r>
                        <a:rPr lang="fr-CA" sz="2400" dirty="0" err="1">
                          <a:solidFill>
                            <a:schemeClr val="tx1"/>
                          </a:solidFill>
                        </a:rPr>
                        <a:t>Gloups</a:t>
                      </a:r>
                      <a:r>
                        <a:rPr lang="fr-CA" sz="2400" baseline="0" dirty="0">
                          <a:solidFill>
                            <a:schemeClr val="tx1"/>
                          </a:solidFill>
                        </a:rPr>
                        <a:t> n’était pas très poli.</a:t>
                      </a:r>
                      <a:endParaRPr lang="fr-CA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Mon chéri, à partir d’aujourd’hui, tu seras gentil!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On ne fait pas tout ce qu’on veut dans la vie.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 err="1">
                          <a:solidFill>
                            <a:schemeClr val="tx1"/>
                          </a:solidFill>
                        </a:rPr>
                        <a:t>Gloups</a:t>
                      </a:r>
                      <a:r>
                        <a:rPr lang="fr-CA" sz="2400" baseline="0" dirty="0">
                          <a:solidFill>
                            <a:schemeClr val="tx1"/>
                          </a:solidFill>
                        </a:rPr>
                        <a:t> est plein de bonnes intentions.</a:t>
                      </a:r>
                      <a:endParaRPr lang="fr-CA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Ce n’est pas facile!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À la cantine, il se montre charmant.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728700" y="251521"/>
            <a:ext cx="5184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/>
              <a:t>Phrases originales du livre, à classe selon qu’elles sont affirmatives ou négatives.</a:t>
            </a:r>
          </a:p>
        </p:txBody>
      </p:sp>
    </p:spTree>
    <p:extLst>
      <p:ext uri="{BB962C8B-B14F-4D97-AF65-F5344CB8AC3E}">
        <p14:creationId xmlns:p14="http://schemas.microsoft.com/office/powerpoint/2010/main" val="3132241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467968"/>
              </p:ext>
            </p:extLst>
          </p:nvPr>
        </p:nvGraphicFramePr>
        <p:xfrm>
          <a:off x="260648" y="683568"/>
          <a:ext cx="6102678" cy="8137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02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b="0" dirty="0">
                          <a:solidFill>
                            <a:schemeClr val="tx1"/>
                          </a:solidFill>
                        </a:rPr>
                        <a:t>Dans le ventre de sa maman, </a:t>
                      </a:r>
                      <a:r>
                        <a:rPr lang="fr-CA" sz="2400" b="0" dirty="0" err="1">
                          <a:solidFill>
                            <a:schemeClr val="tx1"/>
                          </a:solidFill>
                        </a:rPr>
                        <a:t>Gloups</a:t>
                      </a:r>
                      <a:r>
                        <a:rPr lang="fr-CA" sz="2400" b="0" dirty="0">
                          <a:solidFill>
                            <a:schemeClr val="tx1"/>
                          </a:solidFill>
                        </a:rPr>
                        <a:t> était très sage.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Quand il était bébé, </a:t>
                      </a:r>
                      <a:r>
                        <a:rPr lang="fr-CA" sz="2400" dirty="0" err="1">
                          <a:solidFill>
                            <a:schemeClr val="tx1"/>
                          </a:solidFill>
                        </a:rPr>
                        <a:t>Gloups</a:t>
                      </a:r>
                      <a:r>
                        <a:rPr lang="fr-CA" sz="2400" baseline="0" dirty="0">
                          <a:solidFill>
                            <a:schemeClr val="tx1"/>
                          </a:solidFill>
                        </a:rPr>
                        <a:t> n’était pas </a:t>
                      </a:r>
                      <a:r>
                        <a:rPr lang="fr-CA" sz="2400" baseline="0" dirty="0" err="1">
                          <a:solidFill>
                            <a:schemeClr val="tx1"/>
                          </a:solidFill>
                        </a:rPr>
                        <a:t>coquinou</a:t>
                      </a:r>
                      <a:r>
                        <a:rPr lang="fr-CA" sz="240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CA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Avec sa sœur, </a:t>
                      </a:r>
                      <a:r>
                        <a:rPr lang="fr-CA" sz="2400" dirty="0" err="1">
                          <a:solidFill>
                            <a:schemeClr val="tx1"/>
                          </a:solidFill>
                        </a:rPr>
                        <a:t>Gloups</a:t>
                      </a:r>
                      <a:r>
                        <a:rPr lang="fr-CA" sz="2400" baseline="0" dirty="0">
                          <a:solidFill>
                            <a:schemeClr val="tx1"/>
                          </a:solidFill>
                        </a:rPr>
                        <a:t> ne se montrait pas trop affectueux.</a:t>
                      </a:r>
                      <a:endParaRPr lang="fr-CA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Ça c’est gentil!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Avec les gens, </a:t>
                      </a:r>
                      <a:r>
                        <a:rPr lang="fr-CA" sz="2400" dirty="0" err="1">
                          <a:solidFill>
                            <a:schemeClr val="tx1"/>
                          </a:solidFill>
                        </a:rPr>
                        <a:t>Gloups</a:t>
                      </a:r>
                      <a:r>
                        <a:rPr lang="fr-CA" sz="2400" baseline="0" dirty="0">
                          <a:solidFill>
                            <a:schemeClr val="tx1"/>
                          </a:solidFill>
                        </a:rPr>
                        <a:t> était très poli.</a:t>
                      </a:r>
                      <a:endParaRPr lang="fr-CA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Mon chéri, à partir d’aujourd’hui, tu ne seras pas gentil!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On fait tout ce qu’on veut dans la vie.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 err="1">
                          <a:solidFill>
                            <a:schemeClr val="tx1"/>
                          </a:solidFill>
                        </a:rPr>
                        <a:t>Gloups</a:t>
                      </a:r>
                      <a:r>
                        <a:rPr lang="fr-CA" sz="2400" baseline="0" dirty="0">
                          <a:solidFill>
                            <a:schemeClr val="tx1"/>
                          </a:solidFill>
                        </a:rPr>
                        <a:t> n’est pas plein de bonnes intentions.</a:t>
                      </a:r>
                      <a:endParaRPr lang="fr-CA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C’est facile!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87288">
                <a:tc>
                  <a:txBody>
                    <a:bodyPr/>
                    <a:lstStyle/>
                    <a:p>
                      <a:pPr algn="l"/>
                      <a:r>
                        <a:rPr lang="fr-CA" sz="2400" dirty="0">
                          <a:solidFill>
                            <a:schemeClr val="tx1"/>
                          </a:solidFill>
                        </a:rPr>
                        <a:t>À la cantine, il ne se pas montre charmant.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728700" y="251521"/>
            <a:ext cx="3469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/>
              <a:t>Phrases inverses , à associer avec la phrase originale.</a:t>
            </a:r>
          </a:p>
        </p:txBody>
      </p:sp>
    </p:spTree>
    <p:extLst>
      <p:ext uri="{BB962C8B-B14F-4D97-AF65-F5344CB8AC3E}">
        <p14:creationId xmlns:p14="http://schemas.microsoft.com/office/powerpoint/2010/main" val="35931578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242</Words>
  <Application>Microsoft Office PowerPoint</Application>
  <PresentationFormat>Affichage à l'écran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Caroline Brault</dc:creator>
  <cp:lastModifiedBy>Caroline Brault</cp:lastModifiedBy>
  <cp:revision>7</cp:revision>
  <dcterms:created xsi:type="dcterms:W3CDTF">2016-10-07T14:37:39Z</dcterms:created>
  <dcterms:modified xsi:type="dcterms:W3CDTF">2018-06-24T16:32:02Z</dcterms:modified>
</cp:coreProperties>
</file>