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A16FBBC-808C-449A-BBAA-951B57D0F8BF}" type="datetimeFigureOut">
              <a:rPr lang="es-CO" smtClean="0"/>
              <a:t>15/06/2018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D94CAEB-1A01-4907-96EE-ADE55B550BBA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73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FBBC-808C-449A-BBAA-951B57D0F8BF}" type="datetimeFigureOut">
              <a:rPr lang="es-CO" smtClean="0"/>
              <a:t>15/06/2018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CAEB-1A01-4907-96EE-ADE55B550B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189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FBBC-808C-449A-BBAA-951B57D0F8BF}" type="datetimeFigureOut">
              <a:rPr lang="es-CO" smtClean="0"/>
              <a:t>15/06/2018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CAEB-1A01-4907-96EE-ADE55B550BBA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02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FBBC-808C-449A-BBAA-951B57D0F8BF}" type="datetimeFigureOut">
              <a:rPr lang="es-CO" smtClean="0"/>
              <a:t>15/06/2018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CAEB-1A01-4907-96EE-ADE55B550BBA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518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FBBC-808C-449A-BBAA-951B57D0F8BF}" type="datetimeFigureOut">
              <a:rPr lang="es-CO" smtClean="0"/>
              <a:t>15/06/2018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CAEB-1A01-4907-96EE-ADE55B550B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1807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FBBC-808C-449A-BBAA-951B57D0F8BF}" type="datetimeFigureOut">
              <a:rPr lang="es-CO" smtClean="0"/>
              <a:t>15/06/2018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CAEB-1A01-4907-96EE-ADE55B550BBA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228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FBBC-808C-449A-BBAA-951B57D0F8BF}" type="datetimeFigureOut">
              <a:rPr lang="es-CO" smtClean="0"/>
              <a:t>15/06/2018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CAEB-1A01-4907-96EE-ADE55B550BBA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303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FBBC-808C-449A-BBAA-951B57D0F8BF}" type="datetimeFigureOut">
              <a:rPr lang="es-CO" smtClean="0"/>
              <a:t>15/06/2018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CAEB-1A01-4907-96EE-ADE55B550BBA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992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FBBC-808C-449A-BBAA-951B57D0F8BF}" type="datetimeFigureOut">
              <a:rPr lang="es-CO" smtClean="0"/>
              <a:t>15/06/2018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CAEB-1A01-4907-96EE-ADE55B550BBA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96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FBBC-808C-449A-BBAA-951B57D0F8BF}" type="datetimeFigureOut">
              <a:rPr lang="es-CO" smtClean="0"/>
              <a:t>15/06/2018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CAEB-1A01-4907-96EE-ADE55B550B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21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FBBC-808C-449A-BBAA-951B57D0F8BF}" type="datetimeFigureOut">
              <a:rPr lang="es-CO" smtClean="0"/>
              <a:t>15/06/2018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CAEB-1A01-4907-96EE-ADE55B550BBA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4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FBBC-808C-449A-BBAA-951B57D0F8BF}" type="datetimeFigureOut">
              <a:rPr lang="es-CO" smtClean="0"/>
              <a:t>15/06/2018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CAEB-1A01-4907-96EE-ADE55B550B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832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FBBC-808C-449A-BBAA-951B57D0F8BF}" type="datetimeFigureOut">
              <a:rPr lang="es-CO" smtClean="0"/>
              <a:t>15/06/2018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CAEB-1A01-4907-96EE-ADE55B550BBA}" type="slidenum">
              <a:rPr lang="es-CO" smtClean="0"/>
              <a:t>‹Nº›</a:t>
            </a:fld>
            <a:endParaRPr lang="es-CO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1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FBBC-808C-449A-BBAA-951B57D0F8BF}" type="datetimeFigureOut">
              <a:rPr lang="es-CO" smtClean="0"/>
              <a:t>15/06/2018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CAEB-1A01-4907-96EE-ADE55B550BBA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31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FBBC-808C-449A-BBAA-951B57D0F8BF}" type="datetimeFigureOut">
              <a:rPr lang="es-CO" smtClean="0"/>
              <a:t>15/06/2018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CAEB-1A01-4907-96EE-ADE55B550B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725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FBBC-808C-449A-BBAA-951B57D0F8BF}" type="datetimeFigureOut">
              <a:rPr lang="es-CO" smtClean="0"/>
              <a:t>15/06/2018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CAEB-1A01-4907-96EE-ADE55B550BBA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53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FBBC-808C-449A-BBAA-951B57D0F8BF}" type="datetimeFigureOut">
              <a:rPr lang="es-CO" smtClean="0"/>
              <a:t>15/06/2018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4CAEB-1A01-4907-96EE-ADE55B550B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755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16FBBC-808C-449A-BBAA-951B57D0F8BF}" type="datetimeFigureOut">
              <a:rPr lang="es-CO" smtClean="0"/>
              <a:t>15/06/2018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94CAEB-1A01-4907-96EE-ADE55B550B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796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Computadora" TargetMode="External"/><Relationship Id="rId2" Type="http://schemas.openxmlformats.org/officeDocument/2006/relationships/hyperlink" Target="https://es.wikipedia.org/wiki/Inform%C3%A1tic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finicion.de/tecnologia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efinicion.de/informac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5516" y="2307219"/>
            <a:ext cx="9144000" cy="2387600"/>
          </a:xfrm>
        </p:spPr>
        <p:txBody>
          <a:bodyPr/>
          <a:lstStyle/>
          <a:p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DISPOSITIVOS DE ENTRADA Y SALIDA</a:t>
            </a:r>
            <a:endParaRPr lang="es-CO" b="1" dirty="0">
              <a:solidFill>
                <a:schemeClr val="accent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414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>
                <a:solidFill>
                  <a:schemeClr val="accent1">
                    <a:lumMod val="50000"/>
                  </a:schemeClr>
                </a:solidFill>
              </a:rPr>
              <a:t>DEFINICIÓN</a:t>
            </a:r>
            <a:r>
              <a:rPr lang="es-CO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es-C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8" y="2391865"/>
            <a:ext cx="10058400" cy="2952867"/>
          </a:xfrm>
        </p:spPr>
        <p:txBody>
          <a:bodyPr>
            <a:normAutofit lnSpcReduction="10000"/>
          </a:bodyPr>
          <a:lstStyle/>
          <a:p>
            <a:r>
              <a:rPr lang="es-CO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 </a:t>
            </a:r>
            <a:r>
              <a:rPr lang="es-CO" sz="2400" dirty="0" smtClean="0">
                <a:latin typeface="Consolas" panose="020B0609020204030204" pitchFamily="49" charset="0"/>
                <a:cs typeface="Consolas" panose="020B0609020204030204" pitchFamily="49" charset="0"/>
                <a:hlinkClick r:id="rId2" tooltip="Informática"/>
              </a:rPr>
              <a:t>informática</a:t>
            </a:r>
            <a:r>
              <a:rPr lang="es-CO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un periférico de </a:t>
            </a:r>
            <a:r>
              <a:rPr lang="es-CO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entrada/salida</a:t>
            </a:r>
            <a:r>
              <a:rPr lang="es-CO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 es un dispositivo que permite la comunicación entre un sistema de procesamiento de información, tal como la </a:t>
            </a:r>
            <a:r>
              <a:rPr lang="es-CO" sz="2400" dirty="0" smtClean="0">
                <a:latin typeface="Consolas" panose="020B0609020204030204" pitchFamily="49" charset="0"/>
                <a:cs typeface="Consolas" panose="020B0609020204030204" pitchFamily="49" charset="0"/>
                <a:hlinkClick r:id="rId3" tooltip="Computadora"/>
              </a:rPr>
              <a:t>computadora</a:t>
            </a:r>
            <a:r>
              <a:rPr lang="es-CO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 y el mundo exterior, y posiblemente un humano u otro sistema de procesamiento de información.</a:t>
            </a:r>
          </a:p>
          <a:p>
            <a:r>
              <a:rPr lang="es-CO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Los periféricos de </a:t>
            </a:r>
            <a:r>
              <a:rPr lang="es-CO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Entrada/salida </a:t>
            </a:r>
            <a:r>
              <a:rPr lang="es-CO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o dispositivos </a:t>
            </a:r>
            <a:r>
              <a:rPr lang="es-CO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mixtos </a:t>
            </a:r>
            <a:r>
              <a:rPr lang="es-CO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son utilizados por una persona para comunicarse con las computadoras.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3950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1">
                    <a:lumMod val="50000"/>
                  </a:schemeClr>
                </a:solidFill>
              </a:rPr>
              <a:t>Estos dispositivos son:</a:t>
            </a:r>
            <a:endParaRPr lang="es-C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Pantalla táctil </a:t>
            </a:r>
          </a:p>
          <a:p>
            <a:r>
              <a:rPr lang="es-CO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Quemador de CD y DVD</a:t>
            </a:r>
          </a:p>
          <a:p>
            <a:r>
              <a:rPr lang="es-CO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Fax</a:t>
            </a:r>
          </a:p>
          <a:p>
            <a:r>
              <a:rPr lang="es-CO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Router</a:t>
            </a:r>
            <a:endParaRPr lang="es-CO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CO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Transmisores de </a:t>
            </a:r>
            <a:r>
              <a:rPr lang="es-CO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bluetooth</a:t>
            </a:r>
            <a:endParaRPr lang="es-CO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s-CO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99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7" y="914399"/>
            <a:ext cx="3932237" cy="927279"/>
          </a:xfrm>
        </p:spPr>
        <p:txBody>
          <a:bodyPr>
            <a:normAutofit/>
          </a:bodyPr>
          <a:lstStyle/>
          <a:p>
            <a:r>
              <a:rPr lang="es-CO" sz="3200" dirty="0" smtClean="0">
                <a:solidFill>
                  <a:schemeClr val="accent1">
                    <a:lumMod val="50000"/>
                  </a:schemeClr>
                </a:solidFill>
              </a:rPr>
              <a:t>FAX</a:t>
            </a:r>
            <a:endParaRPr lang="es-CO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5" y="1524000"/>
            <a:ext cx="3448050" cy="3810000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CO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Dispositivo mediante el cual se imprime una copia de otro impreso, transmitida o bien, vía teléfono, o bien desde el propio fax.</a:t>
            </a:r>
            <a:endParaRPr lang="es-CO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1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Quemador de CD y DVD:</a:t>
            </a:r>
            <a:endParaRPr lang="es-CO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63" y="1900238"/>
            <a:ext cx="4486275" cy="3057525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O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Un grabador de CD/DVD, escritor de CD/DVD o quemador de CD/DVD es un dispositivo de disco usado para producir discos o sacar copias de discos legibles . Un grabador de DVD produce discos de DVD que se pueden leer en reproductores de vídeo o dispositivos de DVD-ROM</a:t>
            </a:r>
            <a:r>
              <a:rPr lang="es-CO" sz="2000" dirty="0" smtClean="0"/>
              <a:t>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34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1">
                    <a:lumMod val="50000"/>
                  </a:schemeClr>
                </a:solidFill>
              </a:rPr>
              <a:t>ROUTER:</a:t>
            </a:r>
            <a:endParaRPr lang="es-CO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Resultado de imagen para router definic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1326524"/>
            <a:ext cx="3951958" cy="340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s-CO" sz="4200" dirty="0">
                <a:latin typeface="Consolas" panose="020B0609020204030204" pitchFamily="49" charset="0"/>
                <a:cs typeface="Consolas" panose="020B0609020204030204" pitchFamily="49" charset="0"/>
              </a:rPr>
              <a:t>Un </a:t>
            </a:r>
            <a:r>
              <a:rPr lang="es-CO" sz="4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router</a:t>
            </a:r>
            <a:r>
              <a:rPr lang="es-CO" sz="4200" dirty="0">
                <a:latin typeface="Consolas" panose="020B0609020204030204" pitchFamily="49" charset="0"/>
                <a:cs typeface="Consolas" panose="020B0609020204030204" pitchFamily="49" charset="0"/>
              </a:rPr>
              <a:t> es un dispositivo de hardware que permite la interconexión de ordenadores en </a:t>
            </a:r>
            <a:r>
              <a:rPr lang="es-CO" sz="4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red. El </a:t>
            </a:r>
            <a:r>
              <a:rPr lang="es-CO" sz="42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router</a:t>
            </a:r>
            <a:r>
              <a:rPr lang="es-CO" sz="4200" dirty="0">
                <a:latin typeface="Consolas" panose="020B0609020204030204" pitchFamily="49" charset="0"/>
                <a:cs typeface="Consolas" panose="020B0609020204030204" pitchFamily="49" charset="0"/>
              </a:rPr>
              <a:t> o enrutador es un dispositivo que opera en capa tres de nivel de 3. Así, permite que varias redes u ordenadores se conecten entre sí y, por </a:t>
            </a:r>
            <a:r>
              <a:rPr lang="es-CO" sz="4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ejemplo, compartan </a:t>
            </a:r>
            <a:r>
              <a:rPr lang="es-CO" sz="4200" dirty="0">
                <a:latin typeface="Consolas" panose="020B0609020204030204" pitchFamily="49" charset="0"/>
                <a:cs typeface="Consolas" panose="020B0609020204030204" pitchFamily="49" charset="0"/>
              </a:rPr>
              <a:t>una misma conexión de Internet.</a:t>
            </a:r>
          </a:p>
          <a:p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467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Transmisores de </a:t>
            </a:r>
            <a:r>
              <a:rPr lang="es-CO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bluetooth</a:t>
            </a:r>
            <a:r>
              <a:rPr lang="es-CO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lang="es-CO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s-CO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Resultado de imagen para bluetoot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7063" y="982663"/>
            <a:ext cx="4892675" cy="489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b="1" smtClean="0"/>
              <a:t>Bluetooth</a:t>
            </a:r>
            <a:r>
              <a:rPr lang="es-CO" dirty="0"/>
              <a:t> es una </a:t>
            </a:r>
            <a:r>
              <a:rPr lang="es-CO" b="1" dirty="0"/>
              <a:t>especificación tecnológica</a:t>
            </a:r>
            <a:r>
              <a:rPr lang="es-CO" dirty="0"/>
              <a:t> para redes inalámbricas que permite la transmisión de voz y datos entre distintos dispositivos mediante una radiofrecuencia segura (</a:t>
            </a:r>
            <a:r>
              <a:rPr lang="es-CO" b="1" dirty="0"/>
              <a:t>2,4 GHz</a:t>
            </a:r>
            <a:r>
              <a:rPr lang="es-CO" dirty="0"/>
              <a:t>). Esta </a:t>
            </a:r>
            <a:r>
              <a:rPr lang="es-CO" b="1" u="sng" dirty="0">
                <a:hlinkClick r:id="rId3"/>
              </a:rPr>
              <a:t>tecnología</a:t>
            </a:r>
            <a:r>
              <a:rPr lang="es-CO" dirty="0"/>
              <a:t>, por lo tanto, permite las comunicaciones sin cables ni conectores y la posibilidad de crear redes inalámbricas domésticas para sincronizar y compartir la </a:t>
            </a:r>
            <a:r>
              <a:rPr lang="es-CO" b="1" u="sng" dirty="0">
                <a:solidFill>
                  <a:srgbClr val="FFC000"/>
                </a:solidFill>
                <a:hlinkClick r:id="rId4"/>
              </a:rPr>
              <a:t>información</a:t>
            </a:r>
            <a:r>
              <a:rPr lang="es-CO" dirty="0"/>
              <a:t> que se encuentra almacenada en diversos equipos.</a:t>
            </a:r>
          </a:p>
        </p:txBody>
      </p:sp>
    </p:spTree>
    <p:extLst>
      <p:ext uri="{BB962C8B-B14F-4D97-AF65-F5344CB8AC3E}">
        <p14:creationId xmlns:p14="http://schemas.microsoft.com/office/powerpoint/2010/main" val="135567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</TotalTime>
  <Words>115</Words>
  <Application>Microsoft Office PowerPoint</Application>
  <PresentationFormat>Panorámica</PresentationFormat>
  <Paragraphs>20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Batang</vt:lpstr>
      <vt:lpstr>Arial</vt:lpstr>
      <vt:lpstr>Consolas</vt:lpstr>
      <vt:lpstr>Garamond</vt:lpstr>
      <vt:lpstr>Orgánico</vt:lpstr>
      <vt:lpstr>DISPOSITIVOS DE ENTRADA Y SALIDA</vt:lpstr>
      <vt:lpstr>DEFINICIÓN:</vt:lpstr>
      <vt:lpstr>Estos dispositivos son:</vt:lpstr>
      <vt:lpstr>FAX</vt:lpstr>
      <vt:lpstr>Quemador de CD y DVD:</vt:lpstr>
      <vt:lpstr>ROUTER:</vt:lpstr>
      <vt:lpstr>Transmisores de bluetooth: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DISPOSITIVOS DE ENTRADA Y SALIDA</dc:title>
  <dc:creator>sfkdsñlf</dc:creator>
  <cp:lastModifiedBy>Invitado</cp:lastModifiedBy>
  <cp:revision>10</cp:revision>
  <dcterms:created xsi:type="dcterms:W3CDTF">2018-05-24T12:19:22Z</dcterms:created>
  <dcterms:modified xsi:type="dcterms:W3CDTF">2018-06-15T16:37:58Z</dcterms:modified>
</cp:coreProperties>
</file>