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2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8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3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9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2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9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4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9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Radiofrecuencia" TargetMode="External"/><Relationship Id="rId2" Type="http://schemas.openxmlformats.org/officeDocument/2006/relationships/hyperlink" Target="https://es.wikipedia.org/wiki/Dat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es.wikipedia.org/wiki/GHz" TargetMode="External"/><Relationship Id="rId4" Type="http://schemas.openxmlformats.org/officeDocument/2006/relationships/hyperlink" Target="https://es.wikipedia.org/wiki/Banda_I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462" y="1725769"/>
            <a:ext cx="7766936" cy="260840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DISPOSITIVOS DE ENTRADA Y SALIDA 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155323"/>
            <a:ext cx="7766936" cy="199240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CO" sz="2800" dirty="0" smtClean="0"/>
              <a:t>Son aquellos dispositivos que pueden utilizarse en ambas partes de entrada o salida. 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3952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99" y="27348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8800" dirty="0" smtClean="0">
                <a:solidFill>
                  <a:srgbClr val="FF0000"/>
                </a:solidFill>
              </a:rPr>
              <a:t>Ejemplos </a:t>
            </a:r>
            <a:endParaRPr lang="es-CO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2573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6700" b="1" dirty="0" smtClean="0">
                <a:solidFill>
                  <a:srgbClr val="FF0000"/>
                </a:solidFill>
              </a:rPr>
              <a:t>Pantalla táctil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586" y="1542290"/>
            <a:ext cx="4270590" cy="2402705"/>
          </a:xfrm>
        </p:spPr>
      </p:pic>
      <p:sp>
        <p:nvSpPr>
          <p:cNvPr id="5" name="CuadroTexto 4"/>
          <p:cNvSpPr txBox="1"/>
          <p:nvPr/>
        </p:nvSpPr>
        <p:spPr>
          <a:xfrm>
            <a:off x="1493950" y="4043966"/>
            <a:ext cx="674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es una pantalla que mediante un toque directo sobre su superficie permite la entrada de </a:t>
            </a:r>
            <a:r>
              <a:rPr lang="es-CO" dirty="0" smtClean="0"/>
              <a:t>datos </a:t>
            </a:r>
            <a:r>
              <a:rPr lang="es-CO" dirty="0"/>
              <a:t>y órdenes al dispositivo, y a su vez muestra los resultados introducidos previamente; actúa como periférico de entrada y salida de datos</a:t>
            </a:r>
          </a:p>
        </p:txBody>
      </p:sp>
    </p:spTree>
    <p:extLst>
      <p:ext uri="{BB962C8B-B14F-4D97-AF65-F5344CB8AC3E}">
        <p14:creationId xmlns:p14="http://schemas.microsoft.com/office/powerpoint/2010/main" val="8352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rgbClr val="FF0000"/>
                </a:solidFill>
              </a:rPr>
              <a:t>FAX</a:t>
            </a:r>
            <a:endParaRPr lang="es-CO" sz="6000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628" y="1594577"/>
            <a:ext cx="4360504" cy="2490931"/>
          </a:xfrm>
        </p:spPr>
      </p:pic>
      <p:sp>
        <p:nvSpPr>
          <p:cNvPr id="5" name="CuadroTexto 4"/>
          <p:cNvSpPr txBox="1"/>
          <p:nvPr/>
        </p:nvSpPr>
        <p:spPr>
          <a:xfrm>
            <a:off x="1581384" y="5046697"/>
            <a:ext cx="72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Dispositivo mediante el cual se imprime una copia de otro impreso, transmitida o bien, vía teléfono, o bien desde el propio fax. Se utiliza para ello un rollo de papel que cuando acaba la impresión se corta.</a:t>
            </a:r>
          </a:p>
        </p:txBody>
      </p:sp>
    </p:spTree>
    <p:extLst>
      <p:ext uri="{BB962C8B-B14F-4D97-AF65-F5344CB8AC3E}">
        <p14:creationId xmlns:p14="http://schemas.microsoft.com/office/powerpoint/2010/main" val="3725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Unidad quemador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307" y="5022761"/>
            <a:ext cx="10284854" cy="1656478"/>
          </a:xfrm>
        </p:spPr>
        <p:txBody>
          <a:bodyPr/>
          <a:lstStyle/>
          <a:p>
            <a:r>
              <a:rPr lang="es-CO" dirty="0" smtClean="0"/>
              <a:t>Es </a:t>
            </a:r>
            <a:r>
              <a:rPr lang="es-CO" dirty="0"/>
              <a:t>un dispositivo compuesto por un PC, una grabadora de CD o de DVD y un conjunto de programas desarrollados específicamente que tiene por objeto realizar grabaciones de imágenes de disco en soportes de datos ópticos</a:t>
            </a:r>
          </a:p>
        </p:txBody>
      </p:sp>
      <p:pic>
        <p:nvPicPr>
          <p:cNvPr id="1026" name="Picture 2" descr="Resultado de imagen par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69" y="1239846"/>
            <a:ext cx="5269628" cy="35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Router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3639" y="4971245"/>
            <a:ext cx="10890161" cy="1205718"/>
          </a:xfrm>
        </p:spPr>
        <p:txBody>
          <a:bodyPr/>
          <a:lstStyle/>
          <a:p>
            <a:r>
              <a:rPr lang="es-CO" dirty="0"/>
              <a:t>E</a:t>
            </a:r>
            <a:r>
              <a:rPr lang="es-CO" dirty="0" smtClean="0"/>
              <a:t>s </a:t>
            </a:r>
            <a:r>
              <a:rPr lang="es-CO" dirty="0"/>
              <a:t>un dispositivo que proporciona conectividad a nivel de red o nivel tres en el modelo OSI.</a:t>
            </a:r>
          </a:p>
        </p:txBody>
      </p:sp>
      <p:pic>
        <p:nvPicPr>
          <p:cNvPr id="2050" name="Picture 2" descr="Resultado de imagen para ro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190" y="1494975"/>
            <a:ext cx="3476268" cy="347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48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Transmisor </a:t>
            </a:r>
            <a:r>
              <a:rPr lang="es-CO" dirty="0">
                <a:solidFill>
                  <a:srgbClr val="FF0000"/>
                </a:solidFill>
              </a:rPr>
              <a:t>de bluetooth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2130" y="5151548"/>
            <a:ext cx="10091670" cy="1424659"/>
          </a:xfrm>
        </p:spPr>
        <p:txBody>
          <a:bodyPr/>
          <a:lstStyle/>
          <a:p>
            <a:r>
              <a:rPr lang="es-CO" dirty="0"/>
              <a:t>que posibilita la transmisión de voz y </a:t>
            </a:r>
            <a:r>
              <a:rPr lang="es-CO" dirty="0">
                <a:hlinkClick r:id="rId2" tooltip="Datos"/>
              </a:rPr>
              <a:t>datos</a:t>
            </a:r>
            <a:r>
              <a:rPr lang="es-CO" dirty="0"/>
              <a:t> entre diferentes dispositivos mediante un enlace por </a:t>
            </a:r>
            <a:r>
              <a:rPr lang="es-CO" dirty="0" smtClean="0">
                <a:hlinkClick r:id="rId3" tooltip="Radiofrecuencia"/>
              </a:rPr>
              <a:t>radiofrecuencia en</a:t>
            </a:r>
            <a:r>
              <a:rPr lang="es-CO" dirty="0" smtClean="0"/>
              <a:t> </a:t>
            </a:r>
            <a:r>
              <a:rPr lang="es-CO" dirty="0"/>
              <a:t>la </a:t>
            </a:r>
            <a:r>
              <a:rPr lang="es-CO" dirty="0">
                <a:hlinkClick r:id="rId4" tooltip="Banda ISM"/>
              </a:rPr>
              <a:t>banda ISM</a:t>
            </a:r>
            <a:r>
              <a:rPr lang="es-CO" dirty="0"/>
              <a:t> de los 2.4 </a:t>
            </a:r>
            <a:r>
              <a:rPr lang="es-CO" dirty="0">
                <a:hlinkClick r:id="rId5" tooltip="GHz"/>
              </a:rPr>
              <a:t>GHz</a:t>
            </a:r>
            <a:r>
              <a:rPr lang="es-CO" dirty="0"/>
              <a:t>. </a:t>
            </a:r>
          </a:p>
        </p:txBody>
      </p:sp>
      <p:pic>
        <p:nvPicPr>
          <p:cNvPr id="3078" name="Picture 6" descr="Resultado de imagen para Transmisor de bluetoot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884" y="1584972"/>
            <a:ext cx="2774047" cy="277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2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135</Words>
  <Application>Microsoft Office PowerPoint</Application>
  <PresentationFormat>Panorámica</PresentationFormat>
  <Paragraphs>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DISPOSITIVOS DE ENTRADA Y SALIDA </vt:lpstr>
      <vt:lpstr>Presentación de PowerPoint</vt:lpstr>
      <vt:lpstr>Ejemplos </vt:lpstr>
      <vt:lpstr>Pantalla táctil </vt:lpstr>
      <vt:lpstr>FAX</vt:lpstr>
      <vt:lpstr>Unidad quemador </vt:lpstr>
      <vt:lpstr>Router </vt:lpstr>
      <vt:lpstr>Transmisor de bluetooth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8</cp:revision>
  <dcterms:created xsi:type="dcterms:W3CDTF">2018-05-24T12:19:47Z</dcterms:created>
  <dcterms:modified xsi:type="dcterms:W3CDTF">2018-06-15T18:05:31Z</dcterms:modified>
</cp:coreProperties>
</file>