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330" autoAdjust="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519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463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461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18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282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426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926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142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678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960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660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4D76-C743-485F-90F0-BFA9A557C67B}" type="datetimeFigureOut">
              <a:rPr lang="es-CO" smtClean="0"/>
              <a:t>15/06/2018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50F06-38E9-4AAF-B18B-4C609B8AF72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496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jemplos.co/20-ejemplos-de-perifericos-y-su-funcion/" TargetMode="External"/><Relationship Id="rId2" Type="http://schemas.openxmlformats.org/officeDocument/2006/relationships/hyperlink" Target="http://www.ejemplos.co/20-ejemplos-de-perifericos-mixto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7886" y="362857"/>
            <a:ext cx="9144000" cy="2656113"/>
          </a:xfrm>
        </p:spPr>
        <p:txBody>
          <a:bodyPr>
            <a:normAutofit/>
          </a:bodyPr>
          <a:lstStyle/>
          <a:p>
            <a:r>
              <a:rPr lang="es-CO" sz="8000" dirty="0" smtClean="0">
                <a:solidFill>
                  <a:srgbClr val="FF0000"/>
                </a:solidFill>
              </a:rPr>
              <a:t>Dispositivos de entrada y salida</a:t>
            </a:r>
            <a:endParaRPr lang="es-CO" sz="8000" dirty="0">
              <a:solidFill>
                <a:srgbClr val="FF0000"/>
              </a:solidFill>
            </a:endParaRPr>
          </a:p>
        </p:txBody>
      </p:sp>
      <p:pic>
        <p:nvPicPr>
          <p:cNvPr id="9218" name="Picture 2" descr="Resultado de imagen para dispositivos de entrada y sal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216" y="3018970"/>
            <a:ext cx="4329340" cy="332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93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00765" y="402924"/>
            <a:ext cx="8920766" cy="972825"/>
          </a:xfrm>
        </p:spPr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Unidad quemadora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00765" y="1375749"/>
            <a:ext cx="9556125" cy="2730321"/>
          </a:xfrm>
        </p:spPr>
        <p:txBody>
          <a:bodyPr>
            <a:noAutofit/>
          </a:bodyPr>
          <a:lstStyle/>
          <a:p>
            <a:r>
              <a:rPr lang="es-CO" sz="2800" b="1" dirty="0"/>
              <a:t>QUEMADOR CD</a:t>
            </a:r>
            <a:r>
              <a:rPr lang="es-CO" sz="2800" dirty="0"/>
              <a:t> Y DVD. Un </a:t>
            </a:r>
            <a:r>
              <a:rPr lang="es-CO" sz="2800" b="1" dirty="0"/>
              <a:t>grabador de CD</a:t>
            </a:r>
            <a:r>
              <a:rPr lang="es-CO" sz="2800" dirty="0"/>
              <a:t>/DVD, escritor de </a:t>
            </a:r>
            <a:r>
              <a:rPr lang="es-CO" sz="2800" b="1" dirty="0"/>
              <a:t>CD</a:t>
            </a:r>
            <a:r>
              <a:rPr lang="es-CO" sz="2800" dirty="0"/>
              <a:t>/DVD </a:t>
            </a:r>
            <a:r>
              <a:rPr lang="es-CO" sz="2800" dirty="0" smtClean="0"/>
              <a:t>o quemador</a:t>
            </a:r>
            <a:r>
              <a:rPr lang="es-CO" sz="2800" b="1" dirty="0" smtClean="0"/>
              <a:t> </a:t>
            </a:r>
            <a:r>
              <a:rPr lang="es-CO" sz="2800" b="1" dirty="0"/>
              <a:t>de CD</a:t>
            </a:r>
            <a:r>
              <a:rPr lang="es-CO" sz="2800" dirty="0"/>
              <a:t>/DVD es un dispositivo de disco usado para producir discos o sacar copias de discos legibles . Un </a:t>
            </a:r>
            <a:r>
              <a:rPr lang="es-CO" sz="2800" b="1" dirty="0"/>
              <a:t>grabador</a:t>
            </a:r>
            <a:r>
              <a:rPr lang="es-CO" sz="2800" dirty="0"/>
              <a:t> de DVD produce discos de DVD que se pueden leer en reproductores de vídeo o dispositivos de DVD-ROM. ... Uno de los más populares es Nero.</a:t>
            </a:r>
            <a:endParaRPr lang="es-CO" sz="2800" dirty="0"/>
          </a:p>
        </p:txBody>
      </p:sp>
      <p:pic>
        <p:nvPicPr>
          <p:cNvPr id="1026" name="Picture 2" descr="Resultado de imagen para definicion de unidad quemado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711" y="3386722"/>
            <a:ext cx="3384346" cy="338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definicion de unidad quemado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1541"/>
            <a:ext cx="5053214" cy="323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2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8088" y="1538514"/>
            <a:ext cx="9158311" cy="3594187"/>
          </a:xfrm>
        </p:spPr>
        <p:txBody>
          <a:bodyPr>
            <a:noAutofit/>
          </a:bodyPr>
          <a:lstStyle/>
          <a:p>
            <a:r>
              <a:rPr lang="es-CO" sz="2400" dirty="0"/>
              <a:t>Periféricos mixtos</a:t>
            </a:r>
            <a:br>
              <a:rPr lang="es-CO" sz="2400" dirty="0"/>
            </a:br>
            <a:r>
              <a:rPr lang="es-CO" sz="2400" dirty="0"/>
              <a:t>Los </a:t>
            </a:r>
            <a:r>
              <a:rPr lang="es-CO" sz="2400" b="1" dirty="0">
                <a:hlinkClick r:id="rId2"/>
              </a:rPr>
              <a:t>periféricos mixtos</a:t>
            </a:r>
            <a:r>
              <a:rPr lang="es-CO" sz="2400" dirty="0"/>
              <a:t> o </a:t>
            </a:r>
            <a:r>
              <a:rPr lang="es-CO" sz="2400" i="1" dirty="0"/>
              <a:t>bidireccionales</a:t>
            </a:r>
            <a:r>
              <a:rPr lang="es-CO" sz="2400" dirty="0"/>
              <a:t> son aquellos dispositivos electrónicos que operan como entrada y como salida de información, permitiendo introducir o extraer datos del sistema, ya sea como soporte rígido (físico, transportable) o no.</a:t>
            </a:r>
            <a:br>
              <a:rPr lang="es-CO" sz="2400" dirty="0"/>
            </a:br>
            <a:r>
              <a:rPr lang="es-CO" sz="2400" dirty="0"/>
              <a:t>La denominación de </a:t>
            </a:r>
            <a:r>
              <a:rPr lang="es-CO" sz="2400" b="1" dirty="0">
                <a:hlinkClick r:id="rId3"/>
              </a:rPr>
              <a:t>periféricos</a:t>
            </a:r>
            <a:r>
              <a:rPr lang="es-CO" sz="2400" dirty="0"/>
              <a:t> se debe a que no forman parte de la unidad de procesamiento central (CPU) del computador, sino que pueden ser conectados a ésta para comunicarla con el mundo exterior (operaciones de </a:t>
            </a:r>
            <a:r>
              <a:rPr lang="es-CO" sz="2400" i="1" dirty="0"/>
              <a:t>Input </a:t>
            </a:r>
            <a:r>
              <a:rPr lang="es-CO" sz="2400" dirty="0"/>
              <a:t>/</a:t>
            </a:r>
            <a:r>
              <a:rPr lang="es-CO" sz="2400" i="1" dirty="0"/>
              <a:t>Output</a:t>
            </a:r>
            <a:r>
              <a:rPr lang="es-CO" sz="2400" dirty="0"/>
              <a:t>). Los mixtos son aquellos capaces de realizar ambos recorridos, entrada y </a:t>
            </a:r>
            <a:r>
              <a:rPr lang="es-CO" sz="2400" dirty="0" smtClean="0"/>
              <a:t>salida.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365213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9504" y="348703"/>
            <a:ext cx="9139707" cy="1075856"/>
          </a:xfrm>
        </p:spPr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Reproductores MP3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99504" y="1565131"/>
            <a:ext cx="9242738" cy="2283607"/>
          </a:xfrm>
        </p:spPr>
        <p:txBody>
          <a:bodyPr>
            <a:noAutofit/>
          </a:bodyPr>
          <a:lstStyle/>
          <a:p>
            <a:r>
              <a:rPr lang="es-CO" sz="3200" dirty="0" smtClean="0"/>
              <a:t>Los reproductores mp3 son </a:t>
            </a:r>
            <a:r>
              <a:rPr lang="es-CO" sz="3200" dirty="0"/>
              <a:t>aparatos musicales portátiles contemporáneos (</a:t>
            </a:r>
            <a:r>
              <a:rPr lang="es-CO" sz="3200" dirty="0" err="1"/>
              <a:t>iPods</a:t>
            </a:r>
            <a:r>
              <a:rPr lang="es-CO" sz="3200" dirty="0"/>
              <a:t>, etc.) permiten el ingreso de información musical (entrada) desde la computadora y su reproducción mediante audífonos (salida).</a:t>
            </a:r>
            <a:br>
              <a:rPr lang="es-CO" sz="3200" dirty="0"/>
            </a:br>
            <a:r>
              <a:rPr lang="es-CO" sz="3200" dirty="0"/>
              <a:t/>
            </a:r>
            <a:br>
              <a:rPr lang="es-CO" sz="3200" dirty="0"/>
            </a:br>
            <a:endParaRPr lang="es-CO" sz="3200" dirty="0"/>
          </a:p>
        </p:txBody>
      </p:sp>
      <p:pic>
        <p:nvPicPr>
          <p:cNvPr id="8194" name="Picture 2" descr="Resultado de imagen para reproductor mp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229" y="3439885"/>
            <a:ext cx="3062512" cy="317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0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68945"/>
            <a:ext cx="8972282" cy="1114493"/>
          </a:xfrm>
        </p:spPr>
        <p:txBody>
          <a:bodyPr/>
          <a:lstStyle/>
          <a:p>
            <a:r>
              <a:rPr lang="es-CO" dirty="0" smtClean="0"/>
              <a:t>Transmisores de bluetooth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8140" y="2636122"/>
            <a:ext cx="9946783" cy="1655762"/>
          </a:xfrm>
        </p:spPr>
        <p:txBody>
          <a:bodyPr>
            <a:normAutofit fontScale="77500" lnSpcReduction="20000"/>
          </a:bodyPr>
          <a:lstStyle/>
          <a:p>
            <a:r>
              <a:rPr lang="es-CO" sz="3800" b="1" dirty="0"/>
              <a:t>Transmisores </a:t>
            </a:r>
            <a:r>
              <a:rPr lang="es-CO" sz="3800" b="1" i="1" dirty="0"/>
              <a:t>Bluetooth</a:t>
            </a:r>
            <a:r>
              <a:rPr lang="es-CO" sz="3800" dirty="0"/>
              <a:t>. Aparatos de transmisión radial de baja frecuencia para comunicar a su vez diversos periféricos o incluso computadores enteros, son bidireccionales e inalámbricos pero de corto alcance.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7170" name="Picture 2" descr="Resultado de imagen para transmisores de bluetoo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3666900"/>
            <a:ext cx="3182711" cy="273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48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8090" y="695458"/>
            <a:ext cx="8856372" cy="1037219"/>
          </a:xfrm>
        </p:spPr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Placas de red </a:t>
            </a:r>
            <a:r>
              <a:rPr lang="es-CO" dirty="0" err="1" smtClean="0">
                <a:solidFill>
                  <a:srgbClr val="FF0000"/>
                </a:solidFill>
              </a:rPr>
              <a:t>wifi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8090" y="2249756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s-CO" sz="14400" b="1" dirty="0"/>
              <a:t>Placas de red </a:t>
            </a:r>
            <a:r>
              <a:rPr lang="es-CO" sz="14400" b="1" dirty="0" err="1"/>
              <a:t>WiFi</a:t>
            </a:r>
            <a:r>
              <a:rPr lang="es-CO" sz="14400" dirty="0"/>
              <a:t>. Semejantes a los transmisores </a:t>
            </a:r>
            <a:r>
              <a:rPr lang="es-CO" sz="14400" i="1" dirty="0"/>
              <a:t>Bluetooth, </a:t>
            </a:r>
            <a:r>
              <a:rPr lang="es-CO" sz="14400" dirty="0"/>
              <a:t>permiten la entrada y salida de información digital desde y hacia Internet, mediante la transmisión de ondas de radio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6146" name="Picture 2" descr="Resultado de imagen para placas de red wif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277" y="4065176"/>
            <a:ext cx="3310185" cy="243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28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72760" y="327081"/>
            <a:ext cx="8804856" cy="831157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fax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31162" y="1158238"/>
            <a:ext cx="10066986" cy="2489669"/>
          </a:xfrm>
        </p:spPr>
        <p:txBody>
          <a:bodyPr>
            <a:normAutofit fontScale="25000" lnSpcReduction="20000"/>
          </a:bodyPr>
          <a:lstStyle/>
          <a:p>
            <a:r>
              <a:rPr lang="es-CO" sz="14400" b="1" dirty="0"/>
              <a:t>Fax</a:t>
            </a:r>
            <a:r>
              <a:rPr lang="es-CO" sz="14400" dirty="0"/>
              <a:t>. Mezcla de fotocopiadora y módem, revolucionaron el mundo de las telecomunicaciones en su momento, permitiendo la captura (entrada) y transmisión (salida) de imágenes de documentos, que son recibidos a su vez del otro lado de la línea telefónica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5122" name="Picture 2" descr="Resultado de imagen para fa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6457">
            <a:off x="8155519" y="3317276"/>
            <a:ext cx="2453946" cy="321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03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3694" y="552564"/>
            <a:ext cx="9229859" cy="1037219"/>
          </a:xfrm>
        </p:spPr>
        <p:txBody>
          <a:bodyPr/>
          <a:lstStyle/>
          <a:p>
            <a:r>
              <a:rPr lang="es-CO" dirty="0">
                <a:solidFill>
                  <a:srgbClr val="FF0000"/>
                </a:solidFill>
              </a:rPr>
              <a:t>S</a:t>
            </a:r>
            <a:r>
              <a:rPr lang="es-CO" dirty="0" smtClean="0">
                <a:solidFill>
                  <a:srgbClr val="FF0000"/>
                </a:solidFill>
              </a:rPr>
              <a:t>martphone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694" y="1859076"/>
            <a:ext cx="10234412" cy="2489669"/>
          </a:xfrm>
        </p:spPr>
        <p:txBody>
          <a:bodyPr>
            <a:noAutofit/>
          </a:bodyPr>
          <a:lstStyle/>
          <a:p>
            <a:r>
              <a:rPr lang="es-CO" sz="3600" b="1" dirty="0" err="1"/>
              <a:t>Smartphones</a:t>
            </a:r>
            <a:r>
              <a:rPr lang="es-CO" sz="3600" dirty="0"/>
              <a:t>. Los celulares contemporáneos tienen plena capacidad de conexión con la computadora, permitiendo la entrada y salida de información, aplicaciones y datos de toda índole, desde y hacia ambos aparatos</a:t>
            </a:r>
            <a:r>
              <a:rPr lang="es-CO" sz="3600" dirty="0" smtClean="0"/>
              <a:t>.</a:t>
            </a:r>
            <a:endParaRPr lang="es-CO" sz="3600" dirty="0"/>
          </a:p>
        </p:txBody>
      </p:sp>
      <p:pic>
        <p:nvPicPr>
          <p:cNvPr id="4098" name="Picture 2" descr="Resultado de imagen para smartpho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007" y="4011455"/>
            <a:ext cx="3742136" cy="284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5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3028" y="218941"/>
            <a:ext cx="8701825" cy="895551"/>
          </a:xfrm>
        </p:spPr>
        <p:txBody>
          <a:bodyPr>
            <a:normAutofit fontScale="90000"/>
          </a:bodyPr>
          <a:lstStyle/>
          <a:p>
            <a:r>
              <a:rPr lang="es-CO" dirty="0">
                <a:solidFill>
                  <a:srgbClr val="FF0000"/>
                </a:solidFill>
              </a:rPr>
              <a:t>P</a:t>
            </a:r>
            <a:r>
              <a:rPr lang="es-CO" dirty="0" smtClean="0">
                <a:solidFill>
                  <a:srgbClr val="FF0000"/>
                </a:solidFill>
              </a:rPr>
              <a:t>antallas </a:t>
            </a:r>
            <a:r>
              <a:rPr lang="es-CO" dirty="0" err="1" smtClean="0">
                <a:solidFill>
                  <a:srgbClr val="FF0000"/>
                </a:solidFill>
              </a:rPr>
              <a:t>tactiles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9547" y="1288337"/>
            <a:ext cx="9719256" cy="2296486"/>
          </a:xfrm>
        </p:spPr>
        <p:txBody>
          <a:bodyPr>
            <a:normAutofit fontScale="25000" lnSpcReduction="20000"/>
          </a:bodyPr>
          <a:lstStyle/>
          <a:p>
            <a:r>
              <a:rPr lang="es-CO" sz="16000" b="1" dirty="0"/>
              <a:t>Pantallas táctiles</a:t>
            </a:r>
            <a:r>
              <a:rPr lang="es-CO" sz="16000" dirty="0"/>
              <a:t>. Cumple a la vez el propósito de emitir información visual al operador de la computadora, tal y como los monitores convencionales, pero también permite introducir datos mediante el tacto</a:t>
            </a:r>
            <a:r>
              <a:rPr lang="es-CO" sz="8000" dirty="0"/>
              <a:t>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3074" name="Picture 2" descr="Resultado de imagen para pantallas tacti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748" y="3584823"/>
            <a:ext cx="4329288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6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586216"/>
            <a:ext cx="8740462" cy="882673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Router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59542" y="1583121"/>
            <a:ext cx="10195775" cy="1655762"/>
          </a:xfrm>
        </p:spPr>
        <p:txBody>
          <a:bodyPr>
            <a:normAutofit fontScale="25000" lnSpcReduction="20000"/>
          </a:bodyPr>
          <a:lstStyle/>
          <a:p>
            <a:r>
              <a:rPr lang="es-CO" sz="16000" dirty="0"/>
              <a:t>Un </a:t>
            </a:r>
            <a:r>
              <a:rPr lang="es-CO" sz="16000" b="1" dirty="0" err="1"/>
              <a:t>router</a:t>
            </a:r>
            <a:r>
              <a:rPr lang="es-CO" sz="16000" dirty="0"/>
              <a:t> —también conocido como enrutador,​​ o rúter​— es un dispositivo que proporciona conectividad a nivel de red o nivel tres en el modelo OSI.</a:t>
            </a:r>
          </a:p>
          <a:p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2050" name="Picture 2" descr="Resultado de imagen para rou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9432" y="3103788"/>
            <a:ext cx="3134632" cy="303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rou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18" y="3639339"/>
            <a:ext cx="3327853" cy="249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25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186</Words>
  <Application>Microsoft Office PowerPoint</Application>
  <PresentationFormat>Panorámica</PresentationFormat>
  <Paragraphs>19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Dispositivos de entrada y salida</vt:lpstr>
      <vt:lpstr>Periféricos mixtos Los periféricos mixtos o bidireccionales son aquellos dispositivos electrónicos que operan como entrada y como salida de información, permitiendo introducir o extraer datos del sistema, ya sea como soporte rígido (físico, transportable) o no. La denominación de periféricos se debe a que no forman parte de la unidad de procesamiento central (CPU) del computador, sino que pueden ser conectados a ésta para comunicarla con el mundo exterior (operaciones de Input /Output). Los mixtos son aquellos capaces de realizar ambos recorridos, entrada y salida.</vt:lpstr>
      <vt:lpstr>Reproductores MP3</vt:lpstr>
      <vt:lpstr>Transmisores de bluetooth</vt:lpstr>
      <vt:lpstr>Placas de red wifi</vt:lpstr>
      <vt:lpstr>fax</vt:lpstr>
      <vt:lpstr>Smartphone</vt:lpstr>
      <vt:lpstr>Pantallas tactiles</vt:lpstr>
      <vt:lpstr>Router</vt:lpstr>
      <vt:lpstr>Unidad quemadora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 y salida</dc:title>
  <dc:creator>sfkdsñlf</dc:creator>
  <cp:lastModifiedBy>sfkdsñlf</cp:lastModifiedBy>
  <cp:revision>11</cp:revision>
  <dcterms:created xsi:type="dcterms:W3CDTF">2018-05-24T12:31:09Z</dcterms:created>
  <dcterms:modified xsi:type="dcterms:W3CDTF">2018-06-15T15:48:09Z</dcterms:modified>
</cp:coreProperties>
</file>