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6/15/2018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FFC000"/>
                </a:solidFill>
              </a:rPr>
              <a:t>DIAPOSITIVAS DE ENTRADA Y SALIDA</a:t>
            </a:r>
            <a:endParaRPr lang="es-C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DISPOSITIVOS SON</a:t>
            </a:r>
            <a:endParaRPr lang="es-CO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Pantalla </a:t>
            </a:r>
            <a:r>
              <a:rPr lang="es-CO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Quemador de CD y DVD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endParaRPr lang="es-CO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Transmisores de </a:t>
            </a:r>
            <a:r>
              <a:rPr lang="es-CO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endParaRPr lang="es-CO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cap="none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603500"/>
            <a:ext cx="5430671" cy="30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1800" dirty="0" smtClean="0">
                <a:solidFill>
                  <a:srgbClr val="FFC000"/>
                </a:solidFill>
              </a:rPr>
              <a:t>                                                  </a:t>
            </a:r>
            <a:r>
              <a:rPr lang="es-CO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Pantalla táctil</a:t>
            </a:r>
            <a:r>
              <a:rPr lang="es-CO" sz="1800" b="1" dirty="0"/>
              <a:t/>
            </a:r>
            <a:br>
              <a:rPr lang="es-CO" sz="1800" b="1" dirty="0"/>
            </a:br>
            <a:r>
              <a:rPr lang="es-CO" sz="1800" dirty="0" smtClean="0">
                <a:solidFill>
                  <a:srgbClr val="FFC000"/>
                </a:solidFill>
              </a:rPr>
              <a:t>     </a:t>
            </a:r>
            <a:endParaRPr lang="es-CO" sz="1800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Es una pantalla que mediante un toque directo en su superficie que permite la entra de datos y ordenes al dispositivo y a su vez muestra los resultados introducidos previamente </a:t>
            </a:r>
            <a:r>
              <a:rPr lang="es-CO" sz="7200" b="1" dirty="0" smtClean="0"/>
              <a:t> </a:t>
            </a:r>
          </a:p>
        </p:txBody>
      </p:sp>
      <p:pic>
        <p:nvPicPr>
          <p:cNvPr id="1026" name="Picture 2" descr="Resultado de imagen para portatil tac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5" y="3490175"/>
            <a:ext cx="3487984" cy="23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Quemador de CD y DVD</a:t>
            </a:r>
            <a:endParaRPr lang="es-CO" sz="44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un grabador de CD y DVD, es un dispositivo de disco usado para producir discos o sacar copias de discos legibles un grabador de DVD produce discos DVD que se pueden leer en reproducciones de video o diapositivas de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DVD-ROM.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3858328"/>
            <a:ext cx="3876541" cy="25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 </a:t>
            </a:r>
            <a:r>
              <a:rPr lang="es-CO" sz="4400" b="1" dirty="0" smtClean="0">
                <a:solidFill>
                  <a:schemeClr val="accent1"/>
                </a:solidFill>
              </a:rPr>
              <a:t>FAX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una pantalla que mediante un toque directo sobre su superficie permite a entrada de datos y ordenadores al dispositivo, y muestra su resultado introducido previamente.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Resultado de imagen para f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89" y="3400425"/>
            <a:ext cx="35242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ROUTER</a:t>
            </a:r>
            <a:endParaRPr lang="es-CO" sz="44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 smtClean="0"/>
              <a:t>Es un dispositivo de hardware que permite la interconexión de ordenadores en red. El </a:t>
            </a:r>
            <a:r>
              <a:rPr lang="es-CO" b="1" dirty="0" err="1" smtClean="0"/>
              <a:t>router</a:t>
            </a:r>
            <a:r>
              <a:rPr lang="es-CO" b="1" dirty="0" smtClean="0"/>
              <a:t> o enrutador es un dispositivo que opera en capa tres del nivel de 3. Así permite que varias redes u ordenadores se conecten entre si y por ejemplo, compartan una misma conexión de internet 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19" y="3942887"/>
            <a:ext cx="2833353" cy="25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Trasmisores de </a:t>
            </a:r>
            <a:r>
              <a:rPr lang="es-CO" sz="4400" b="1" dirty="0" err="1" smtClean="0">
                <a:solidFill>
                  <a:schemeClr val="accent1"/>
                </a:solidFill>
              </a:rPr>
              <a:t>bluetooth</a:t>
            </a:r>
            <a:endParaRPr lang="es-CO" sz="44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Bluetooth es una especificación tecnológica para redes inalámbricas que permite la transmisión de voz y datos entre distintos dispositivos mediante una radio frecuencia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6" y="3270160"/>
            <a:ext cx="3497687" cy="34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</TotalTime>
  <Words>210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Sala de reuniones Ion</vt:lpstr>
      <vt:lpstr>DIAPOSITIVAS DE ENTRADA Y SALIDA</vt:lpstr>
      <vt:lpstr>ESTOS DISPOSITIVOS SON</vt:lpstr>
      <vt:lpstr>                                                  Pantalla táctil      </vt:lpstr>
      <vt:lpstr>Quemador de CD y DVD</vt:lpstr>
      <vt:lpstr> FAX</vt:lpstr>
      <vt:lpstr>ROUTER</vt:lpstr>
      <vt:lpstr>Trasmisores de bluetooth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DE ENTRADA Y SALIDA</dc:title>
  <dc:creator>Invitado</dc:creator>
  <cp:lastModifiedBy>Invitado</cp:lastModifiedBy>
  <cp:revision>8</cp:revision>
  <dcterms:created xsi:type="dcterms:W3CDTF">2018-06-15T15:54:16Z</dcterms:created>
  <dcterms:modified xsi:type="dcterms:W3CDTF">2018-06-15T17:06:52Z</dcterms:modified>
</cp:coreProperties>
</file>