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051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567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1340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6269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419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562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811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133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898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98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199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867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481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48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084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595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0DB8-FCC7-4148-A321-952901FFDA98}" type="datetimeFigureOut">
              <a:rPr lang="es-CO" smtClean="0"/>
              <a:t>15/06/2018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70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515155"/>
            <a:ext cx="10586433" cy="3747751"/>
          </a:xfrm>
        </p:spPr>
        <p:txBody>
          <a:bodyPr>
            <a:normAutofit/>
          </a:bodyPr>
          <a:lstStyle/>
          <a:p>
            <a:pPr algn="ctr"/>
            <a:r>
              <a:rPr lang="es-CO" sz="7200" b="1" dirty="0" smtClean="0">
                <a:solidFill>
                  <a:srgbClr val="7030A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DISPOSITIVOS DE ENTRADA Y SALIDA </a:t>
            </a:r>
            <a:endParaRPr lang="es-CO" sz="7200" b="1" dirty="0">
              <a:solidFill>
                <a:srgbClr val="7030A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144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2506" y="608011"/>
            <a:ext cx="8911687" cy="1280890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ESTOS DISPOSITOVOS SON:</a:t>
            </a:r>
            <a:endParaRPr lang="es-CO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dirty="0" smtClean="0">
                <a:latin typeface="Baskerville Old Face" panose="02020602080505020303" pitchFamily="18" charset="0"/>
              </a:rPr>
              <a:t>Pantalla táctil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Quemador de CD y DVD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Fax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Router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Transmisores de bluetooth</a:t>
            </a:r>
          </a:p>
          <a:p>
            <a:endParaRPr lang="es-CO" dirty="0" smtClean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20915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2063" y="579549"/>
            <a:ext cx="4955705" cy="1516487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Pantalla táctil </a:t>
            </a:r>
            <a:r>
              <a:rPr lang="es-CO" dirty="0" smtClean="0">
                <a:latin typeface="Algerian" panose="04020705040A02060702" pitchFamily="82" charset="0"/>
              </a:rPr>
              <a:t/>
            </a:r>
            <a:br>
              <a:rPr lang="es-CO" dirty="0" smtClean="0">
                <a:latin typeface="Algerian" panose="04020705040A02060702" pitchFamily="82" charset="0"/>
              </a:rPr>
            </a:br>
            <a:endParaRPr lang="es-CO" dirty="0">
              <a:latin typeface="Algerian" panose="04020705040A02060702" pitchFamily="82" charset="0"/>
            </a:endParaRPr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1854" y="2872212"/>
            <a:ext cx="3955200" cy="3370543"/>
          </a:xfrm>
          <a:prstGeom prst="rect">
            <a:avLst/>
          </a:prstGeo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7061" y="1941489"/>
            <a:ext cx="4826916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una pantalla que mediante un toque directo sobre su superficie permite la entrada de datos​ y órdenes al dispositivo, y a su vez muestra los resultados introducidos previamente.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77" y="243125"/>
            <a:ext cx="7972022" cy="1600200"/>
          </a:xfrm>
        </p:spPr>
        <p:txBody>
          <a:bodyPr>
            <a:normAutofit/>
          </a:bodyPr>
          <a:lstStyle/>
          <a:p>
            <a:r>
              <a:rPr lang="es-CO" sz="53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Quemador de CD y DVD </a:t>
            </a:r>
            <a:r>
              <a:rPr lang="es-CO" dirty="0" smtClean="0">
                <a:latin typeface="Baskerville Old Face" panose="02020602080505020303" pitchFamily="18" charset="0"/>
              </a:rPr>
              <a:t/>
            </a:r>
            <a:br>
              <a:rPr lang="es-CO" dirty="0" smtClean="0">
                <a:latin typeface="Baskerville Old Face" panose="02020602080505020303" pitchFamily="18" charset="0"/>
              </a:rPr>
            </a:b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130" y="3998611"/>
            <a:ext cx="3375169" cy="1997313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18452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Un grabador de CD/DVD, escritor de CD/DVD o quemador de CD/DVD es un dispositivo de disco usado para producir discos o sacar copias de discos legibles . Un grabador de DVD produce discos de DVD que se pueden leer en reproductores de vídeo o dispositivos de DVD-ROM.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7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8862" y="186744"/>
            <a:ext cx="3932237" cy="1268569"/>
          </a:xfrm>
        </p:spPr>
        <p:txBody>
          <a:bodyPr>
            <a:normAutofit/>
          </a:bodyPr>
          <a:lstStyle/>
          <a:p>
            <a:r>
              <a:rPr lang="es-CO" sz="54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Fax</a:t>
            </a:r>
            <a:endParaRPr lang="es-CO" sz="54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1026" name="Picture 2" descr="Resultado de imagen para fa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41972" y="3469756"/>
            <a:ext cx="4513262" cy="300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una pantalla que mediante un toque directo sobre su superficie permite la entrada de datos​ y órdenes al dispositivo, y a su vez muestra los resultados introducidos previamente.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9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4035" y="694722"/>
            <a:ext cx="5254624" cy="976312"/>
          </a:xfrm>
        </p:spPr>
        <p:txBody>
          <a:bodyPr>
            <a:normAutofit fontScale="90000"/>
          </a:bodyPr>
          <a:lstStyle/>
          <a:p>
            <a:r>
              <a:rPr lang="es-CO" sz="53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Router</a:t>
            </a:r>
            <a:r>
              <a:rPr lang="es-CO" sz="5300" b="1" dirty="0" smtClean="0">
                <a:latin typeface="Baskerville Old Face" panose="02020602080505020303" pitchFamily="18" charset="0"/>
              </a:rPr>
              <a:t> </a:t>
            </a:r>
            <a:r>
              <a:rPr lang="es-CO" dirty="0" smtClean="0">
                <a:latin typeface="Baskerville Old Face" panose="02020602080505020303" pitchFamily="18" charset="0"/>
              </a:rPr>
              <a:t/>
            </a:r>
            <a:br>
              <a:rPr lang="es-CO" dirty="0" smtClean="0">
                <a:latin typeface="Baskerville Old Face" panose="02020602080505020303" pitchFamily="18" charset="0"/>
              </a:rPr>
            </a:b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6247" y="3396523"/>
            <a:ext cx="2762373" cy="2762373"/>
          </a:xfrm>
          <a:prstGeom prst="rect">
            <a:avLst/>
          </a:prstGeo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10243" y="1490729"/>
            <a:ext cx="5303435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</a:t>
            </a:r>
            <a:r>
              <a:rPr lang="es-CO" sz="2000" dirty="0">
                <a:latin typeface="Baskerville Old Face" panose="02020602080505020303" pitchFamily="18" charset="0"/>
              </a:rPr>
              <a:t>un dispositivo de hardware que permite la interconexión de ordenadores en red. El router o enrutador es un dispositivo que opera en capa tres de nivel de 3. Así, permite que varias redes u ordenadores se conecten entre sí y, por ejemplo, compartan una misma conexión de Internet.</a:t>
            </a:r>
          </a:p>
        </p:txBody>
      </p:sp>
    </p:spTree>
    <p:extLst>
      <p:ext uri="{BB962C8B-B14F-4D97-AF65-F5344CB8AC3E}">
        <p14:creationId xmlns:p14="http://schemas.microsoft.com/office/powerpoint/2010/main" val="416704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821" y="637164"/>
            <a:ext cx="9620518" cy="1600200"/>
          </a:xfrm>
        </p:spPr>
        <p:txBody>
          <a:bodyPr>
            <a:noAutofit/>
          </a:bodyPr>
          <a:lstStyle/>
          <a:p>
            <a:r>
              <a:rPr lang="es-CO" sz="4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Transmisores de bluetooth</a:t>
            </a:r>
            <a:r>
              <a:rPr lang="es-CO" sz="5400" b="1" dirty="0" smtClean="0">
                <a:latin typeface="Baskerville Old Face" panose="02020602080505020303" pitchFamily="18" charset="0"/>
              </a:rPr>
              <a:t/>
            </a:r>
            <a:br>
              <a:rPr lang="es-CO" sz="5400" b="1" dirty="0" smtClean="0">
                <a:latin typeface="Baskerville Old Face" panose="02020602080505020303" pitchFamily="18" charset="0"/>
              </a:rPr>
            </a:br>
            <a:endParaRPr lang="es-CO" sz="5400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10242" y="1758783"/>
            <a:ext cx="5161767" cy="3811588"/>
          </a:xfrm>
        </p:spPr>
        <p:txBody>
          <a:bodyPr>
            <a:normAutofit/>
          </a:bodyPr>
          <a:lstStyle/>
          <a:p>
            <a:r>
              <a:rPr lang="es-CO" sz="2000" dirty="0">
                <a:latin typeface="Baskerville Old Face" panose="02020602080505020303" pitchFamily="18" charset="0"/>
                <a:cs typeface="Arabic Typesetting" panose="03020402040406030203" pitchFamily="66" charset="-78"/>
              </a:rPr>
              <a:t>Bluetooth es una especificación tecnológica para redes inalámbricas que permite la transmisión de voz y datos entre distintos dispositivos mediante una radiofrecuencia segura (2,4 GHz). ... Existen tres clases de Bluetooth: Clase 1 (con un alcance aproximado de 100 metros), Clase 2 (10 metros) y Clase 3 (1 metro).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802" y="3664577"/>
            <a:ext cx="2574020" cy="257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628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162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Aldhabi</vt:lpstr>
      <vt:lpstr>Algerian</vt:lpstr>
      <vt:lpstr>Arabic Typesetting</vt:lpstr>
      <vt:lpstr>Arial</vt:lpstr>
      <vt:lpstr>Baskerville Old Face</vt:lpstr>
      <vt:lpstr>Trebuchet MS</vt:lpstr>
      <vt:lpstr>Wingdings 3</vt:lpstr>
      <vt:lpstr>Faceta</vt:lpstr>
      <vt:lpstr>DISPOSITIVOS DE ENTRADA Y SALIDA </vt:lpstr>
      <vt:lpstr>ESTOS DISPOSITOVOS SON:</vt:lpstr>
      <vt:lpstr>Pantalla táctil  </vt:lpstr>
      <vt:lpstr>Quemador de CD y DVD  </vt:lpstr>
      <vt:lpstr>Fax</vt:lpstr>
      <vt:lpstr>Router  </vt:lpstr>
      <vt:lpstr>Transmisores de bluetooth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11</cp:revision>
  <dcterms:created xsi:type="dcterms:W3CDTF">2018-05-24T12:27:58Z</dcterms:created>
  <dcterms:modified xsi:type="dcterms:W3CDTF">2018-06-15T17:04:58Z</dcterms:modified>
</cp:coreProperties>
</file>