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2874" y="-1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553792"/>
            <a:ext cx="10058400" cy="3771320"/>
          </a:xfrm>
        </p:spPr>
        <p:txBody>
          <a:bodyPr anchor="ctr"/>
          <a:lstStyle/>
          <a:p>
            <a:pPr algn="ctr"/>
            <a:r>
              <a:rPr lang="es-CO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DISPOSITIVOS DE ENTRADA Y SALIDA</a:t>
            </a:r>
            <a:endParaRPr lang="es-CO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450286" cy="1752600"/>
          </a:xfrm>
        </p:spPr>
        <p:txBody>
          <a:bodyPr anchor="ctr">
            <a:noAutofit/>
          </a:bodyPr>
          <a:lstStyle/>
          <a:p>
            <a:pPr algn="ctr"/>
            <a:r>
              <a:rPr lang="es-CO" sz="115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8000" b="1" dirty="0">
                <a:latin typeface="Arial" panose="020B0604020202020204" pitchFamily="34" charset="0"/>
                <a:cs typeface="Arial" panose="020B0604020202020204" pitchFamily="34" charset="0"/>
              </a:rPr>
              <a:t>MIXTOS</a:t>
            </a:r>
            <a:r>
              <a:rPr lang="es-CO" sz="115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839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202094"/>
          </a:xfrm>
        </p:spPr>
        <p:txBody>
          <a:bodyPr anchor="t">
            <a:noAutofit/>
          </a:bodyPr>
          <a:lstStyle/>
          <a:p>
            <a:pPr algn="ctr"/>
            <a:r>
              <a:rPr lang="es-ES" sz="7200" b="1" dirty="0"/>
              <a:t>Router</a:t>
            </a:r>
            <a:br>
              <a:rPr lang="es-ES" sz="7200" b="1" dirty="0"/>
            </a:br>
            <a:endParaRPr lang="es-CO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144" y="1845733"/>
            <a:ext cx="10692880" cy="3551249"/>
          </a:xfrm>
        </p:spPr>
        <p:txBody>
          <a:bodyPr>
            <a:noAutofit/>
          </a:bodyPr>
          <a:lstStyle/>
          <a:p>
            <a:pPr algn="just"/>
            <a:r>
              <a:rPr lang="es-CO" sz="2800" dirty="0" smtClean="0"/>
              <a:t>Es usado </a:t>
            </a:r>
            <a:r>
              <a:rPr lang="es-CO" sz="2800" dirty="0"/>
              <a:t>para compartir internet, a través de cable, ADSL o </a:t>
            </a:r>
            <a:r>
              <a:rPr lang="es-CO" sz="2800" dirty="0" smtClean="0"/>
              <a:t>nos </a:t>
            </a:r>
            <a:r>
              <a:rPr lang="es-CO" sz="2800" dirty="0"/>
              <a:t>provee acceso a la red local y a internet de forma inalámbrica a cualquier dispositivo, ya sea notebook, </a:t>
            </a:r>
            <a:r>
              <a:rPr lang="es-CO" sz="2800" dirty="0" smtClean="0"/>
              <a:t>Tablet, </a:t>
            </a:r>
            <a:r>
              <a:rPr lang="es-CO" sz="2800" dirty="0"/>
              <a:t>impresoras, discos de almacenamiento o </a:t>
            </a:r>
            <a:r>
              <a:rPr lang="es-CO" sz="2800" dirty="0" smtClean="0"/>
              <a:t>Smartphone </a:t>
            </a:r>
            <a:r>
              <a:rPr lang="es-CO" sz="2800" dirty="0"/>
              <a:t>que esté dentro del alcance de la señal</a:t>
            </a:r>
            <a:r>
              <a:rPr lang="es-CO" sz="2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24" y="3526972"/>
            <a:ext cx="5393093" cy="296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7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83" y="3901508"/>
            <a:ext cx="5089046" cy="285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s-CO" sz="8000" b="1" dirty="0"/>
              <a:t>Pantallas táctiles</a:t>
            </a:r>
            <a:r>
              <a:rPr lang="es-CO" sz="80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0302" y="1567542"/>
            <a:ext cx="9647853" cy="4144347"/>
          </a:xfrm>
        </p:spPr>
        <p:txBody>
          <a:bodyPr anchor="ctr">
            <a:normAutofit/>
          </a:bodyPr>
          <a:lstStyle/>
          <a:p>
            <a:r>
              <a:rPr lang="es-CO" sz="3200" dirty="0" smtClean="0"/>
              <a:t>Cumple </a:t>
            </a:r>
            <a:r>
              <a:rPr lang="es-CO" sz="3200" dirty="0"/>
              <a:t>a la vez el propósito de emitir información visual al operador de la computadora, tal y como los monitores convencionales, </a:t>
            </a:r>
            <a:r>
              <a:rPr lang="es-CO" sz="3200" dirty="0" smtClean="0"/>
              <a:t>pero </a:t>
            </a:r>
            <a:r>
              <a:rPr lang="es-CO" sz="3200" dirty="0"/>
              <a:t>también permite introducir datos mediante el tacto.</a:t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72397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183433"/>
          </a:xfrm>
        </p:spPr>
        <p:txBody>
          <a:bodyPr anchor="ctr">
            <a:noAutofit/>
          </a:bodyPr>
          <a:lstStyle/>
          <a:p>
            <a:pPr algn="ctr"/>
            <a:r>
              <a:rPr lang="es-CO" sz="7200" b="1" dirty="0" smtClean="0"/>
              <a:t>Smartphone.</a:t>
            </a:r>
            <a:endParaRPr lang="es-CO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6914" y="1238105"/>
            <a:ext cx="9797143" cy="4088363"/>
          </a:xfrm>
        </p:spPr>
        <p:txBody>
          <a:bodyPr anchor="ctr">
            <a:normAutofit/>
          </a:bodyPr>
          <a:lstStyle/>
          <a:p>
            <a:r>
              <a:rPr lang="es-CO" sz="3200" dirty="0" smtClean="0"/>
              <a:t>Los </a:t>
            </a:r>
            <a:r>
              <a:rPr lang="es-CO" sz="3200" dirty="0"/>
              <a:t>celulares contemporáneos tienen plena capacidad de conexión con la computadora, permitiendo la entrada y salida de información, aplicaciones y datos de toda índole, desde y hacia ambos aparatos.</a:t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23" y="3866722"/>
            <a:ext cx="3993502" cy="2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41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73223"/>
            <a:ext cx="10058400" cy="2015413"/>
          </a:xfrm>
        </p:spPr>
        <p:txBody>
          <a:bodyPr anchor="ctr">
            <a:noAutofit/>
          </a:bodyPr>
          <a:lstStyle/>
          <a:p>
            <a:pPr algn="ctr"/>
            <a:r>
              <a:rPr lang="es-CO" sz="7200" b="1" dirty="0" smtClean="0"/>
              <a:t>Impresoras multifuncionales.</a:t>
            </a:r>
            <a:endParaRPr lang="es-CO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432" y="2180585"/>
            <a:ext cx="10058400" cy="4023360"/>
          </a:xfrm>
        </p:spPr>
        <p:txBody>
          <a:bodyPr anchor="ctr">
            <a:normAutofit/>
          </a:bodyPr>
          <a:lstStyle/>
          <a:p>
            <a:r>
              <a:rPr lang="es-CO" sz="3200" dirty="0" smtClean="0"/>
              <a:t>Aparatos </a:t>
            </a:r>
            <a:r>
              <a:rPr lang="es-CO" sz="3200" dirty="0"/>
              <a:t>de reciente generación, diseñados para cumplir ambas funciones independientemente: introducir información visual a la computadora (escanear) y extraerla físicamente en papel u otros soportes (imprimir).</a:t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9" b="11731"/>
          <a:stretch/>
        </p:blipFill>
        <p:spPr bwMode="auto">
          <a:xfrm>
            <a:off x="6681884" y="4553339"/>
            <a:ext cx="3443897" cy="23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6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5" b="18367"/>
          <a:stretch/>
        </p:blipFill>
        <p:spPr bwMode="auto">
          <a:xfrm>
            <a:off x="5691674" y="4222240"/>
            <a:ext cx="5206481" cy="22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9126"/>
            <a:ext cx="10972800" cy="2127379"/>
          </a:xfrm>
        </p:spPr>
        <p:txBody>
          <a:bodyPr anchor="ctr">
            <a:noAutofit/>
          </a:bodyPr>
          <a:lstStyle/>
          <a:p>
            <a:pPr algn="ctr"/>
            <a:r>
              <a:rPr lang="es-CO" sz="7200" b="1" dirty="0" err="1"/>
              <a:t>Lecto</a:t>
            </a:r>
            <a:r>
              <a:rPr lang="es-CO" sz="7200" b="1" dirty="0"/>
              <a:t>-Grabadoras de CD/DVD</a:t>
            </a:r>
            <a:r>
              <a:rPr lang="es-CO" sz="72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351314"/>
            <a:ext cx="10058400" cy="4101000"/>
          </a:xfrm>
        </p:spPr>
        <p:txBody>
          <a:bodyPr anchor="ctr">
            <a:noAutofit/>
          </a:bodyPr>
          <a:lstStyle/>
          <a:p>
            <a:r>
              <a:rPr lang="es-CO" sz="3200" dirty="0" smtClean="0"/>
              <a:t>Son aquellas </a:t>
            </a:r>
            <a:r>
              <a:rPr lang="es-CO" sz="3200" dirty="0"/>
              <a:t>unidades que pueden hacer tanto la función de lectura como la de </a:t>
            </a:r>
            <a:r>
              <a:rPr lang="es-CO" sz="3200" dirty="0" smtClean="0"/>
              <a:t>grabadora de CD/DVD.</a:t>
            </a: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5160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31406"/>
          <a:stretch/>
        </p:blipFill>
        <p:spPr bwMode="auto">
          <a:xfrm>
            <a:off x="8920064" y="3696283"/>
            <a:ext cx="2457061" cy="316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51384"/>
          </a:xfrm>
        </p:spPr>
        <p:txBody>
          <a:bodyPr anchor="ctr">
            <a:noAutofit/>
          </a:bodyPr>
          <a:lstStyle/>
          <a:p>
            <a:pPr algn="ctr"/>
            <a:r>
              <a:rPr lang="es-CO" sz="7200" b="1" dirty="0"/>
              <a:t>Transmisores </a:t>
            </a:r>
            <a:r>
              <a:rPr lang="es-CO" sz="7200" b="1" i="1" dirty="0"/>
              <a:t>Bluetooth</a:t>
            </a:r>
            <a:r>
              <a:rPr lang="es-CO" sz="72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9" y="1847461"/>
            <a:ext cx="10077062" cy="3695829"/>
          </a:xfrm>
        </p:spPr>
        <p:txBody>
          <a:bodyPr anchor="ctr">
            <a:noAutofit/>
          </a:bodyPr>
          <a:lstStyle/>
          <a:p>
            <a:r>
              <a:rPr lang="es-CO" sz="3200" dirty="0" smtClean="0"/>
              <a:t>Aparatos </a:t>
            </a:r>
            <a:r>
              <a:rPr lang="es-CO" sz="3200" dirty="0"/>
              <a:t>de transmisión radial de baja frecuencia para comunicar a su vez diversos periféricos o incluso computadores enteros, son bidireccionales e inalámbricos pero de corto alcance.</a:t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854204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258078"/>
          </a:xfrm>
        </p:spPr>
        <p:txBody>
          <a:bodyPr anchor="ctr">
            <a:noAutofit/>
          </a:bodyPr>
          <a:lstStyle/>
          <a:p>
            <a:pPr algn="ctr"/>
            <a:r>
              <a:rPr lang="es-CO" sz="7200" b="1" dirty="0"/>
              <a:t>Reproductores Mp3</a:t>
            </a:r>
            <a:r>
              <a:rPr lang="es-CO" sz="72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108718"/>
            <a:ext cx="10062132" cy="2500604"/>
          </a:xfrm>
        </p:spPr>
        <p:txBody>
          <a:bodyPr>
            <a:noAutofit/>
          </a:bodyPr>
          <a:lstStyle/>
          <a:p>
            <a:r>
              <a:rPr lang="es-CO" sz="3200" dirty="0" smtClean="0"/>
              <a:t>Los </a:t>
            </a:r>
            <a:r>
              <a:rPr lang="es-CO" sz="3200" dirty="0"/>
              <a:t>aparatos musicales portátiles contemporáneos (</a:t>
            </a:r>
            <a:r>
              <a:rPr lang="es-CO" sz="3200" dirty="0" err="1"/>
              <a:t>iPods</a:t>
            </a:r>
            <a:r>
              <a:rPr lang="es-CO" sz="3200" dirty="0"/>
              <a:t>, etc.) permiten el ingreso de información musical (entrada) desde la computadora y su reproducción mediante audífonos (salida).</a:t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37" y="3739357"/>
            <a:ext cx="2587834" cy="27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1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3750906"/>
            <a:ext cx="4198775" cy="2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32722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/>
              <a:t>Fax</a:t>
            </a:r>
            <a:r>
              <a:rPr lang="es-CO" sz="72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805721"/>
            <a:ext cx="10506269" cy="3541900"/>
          </a:xfrm>
        </p:spPr>
        <p:txBody>
          <a:bodyPr>
            <a:noAutofit/>
          </a:bodyPr>
          <a:lstStyle/>
          <a:p>
            <a:r>
              <a:rPr lang="es-CO" sz="3200" dirty="0" smtClean="0"/>
              <a:t>Mezcla </a:t>
            </a:r>
            <a:r>
              <a:rPr lang="es-CO" sz="3200" dirty="0"/>
              <a:t>de fotocopiadora y módem, revolucionaron el mundo de las telecomunicaciones en su momento, permitiendo la captura (entrada) y transmisión (salida) de imágenes de documentos, que son recibidos a su vez del otro lado de la línea telefónica</a:t>
            </a:r>
            <a:r>
              <a:rPr lang="es-CO" sz="3200" dirty="0" smtClean="0"/>
              <a:t>.</a:t>
            </a: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25237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32722"/>
          </a:xfrm>
        </p:spPr>
        <p:txBody>
          <a:bodyPr anchor="ctr">
            <a:noAutofit/>
          </a:bodyPr>
          <a:lstStyle/>
          <a:p>
            <a:pPr algn="ctr"/>
            <a:r>
              <a:rPr lang="es-CO" sz="7200" b="1" i="1" dirty="0" err="1"/>
              <a:t>Smartglass</a:t>
            </a:r>
            <a:r>
              <a:rPr lang="es-CO" sz="7200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1" y="2015412"/>
            <a:ext cx="6759096" cy="3853682"/>
          </a:xfrm>
        </p:spPr>
        <p:txBody>
          <a:bodyPr anchor="ctr">
            <a:noAutofit/>
          </a:bodyPr>
          <a:lstStyle/>
          <a:p>
            <a:r>
              <a:rPr lang="es-CO" sz="3200" dirty="0" smtClean="0"/>
              <a:t>Potentes </a:t>
            </a:r>
            <a:r>
              <a:rPr lang="es-CO" sz="3200" dirty="0"/>
              <a:t>lentes de realidad aumentada, que operan en base a modificar la realidad percibida mediante la exhibición de información directamente en el cristal (salida), a la vez que recibir comandos verbales (entrada).</a:t>
            </a:r>
            <a:br>
              <a:rPr lang="es-CO" sz="3200" dirty="0"/>
            </a:b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53" y="2071395"/>
            <a:ext cx="4222588" cy="298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99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</TotalTime>
  <Words>311</Words>
  <Application>Microsoft Office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Claridad</vt:lpstr>
      <vt:lpstr>DISPOSITIVOS DE ENTRADA Y SALIDA</vt:lpstr>
      <vt:lpstr>Pantallas táctiles.</vt:lpstr>
      <vt:lpstr>Smartphone.</vt:lpstr>
      <vt:lpstr>Impresoras multifuncionales.</vt:lpstr>
      <vt:lpstr>Lecto-Grabadoras de CD/DVD.</vt:lpstr>
      <vt:lpstr>Transmisores Bluetooth.</vt:lpstr>
      <vt:lpstr>Reproductores Mp3.</vt:lpstr>
      <vt:lpstr>Fax.</vt:lpstr>
      <vt:lpstr>Smartglass.</vt:lpstr>
      <vt:lpstr>Router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DISPOSITIVOS DE ENTRADA Y SALIDA</dc:title>
  <dc:creator>Invitado</dc:creator>
  <cp:lastModifiedBy>NANDO</cp:lastModifiedBy>
  <cp:revision>8</cp:revision>
  <dcterms:created xsi:type="dcterms:W3CDTF">2018-05-24T12:44:20Z</dcterms:created>
  <dcterms:modified xsi:type="dcterms:W3CDTF">2018-06-14T22:29:27Z</dcterms:modified>
</cp:coreProperties>
</file>