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851253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0298CD5-6C1E-4009-B41F-6DF62E31D3BE}" type="datetimeFigureOut">
              <a:rPr lang="en-US" smtClean="0"/>
              <a:pPr/>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69931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0298CD5-6C1E-4009-B41F-6DF62E31D3BE}" type="datetimeFigureOut">
              <a:rPr lang="en-US" smtClean="0"/>
              <a:pPr/>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72816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0298CD5-6C1E-4009-B41F-6DF62E31D3BE}" type="datetimeFigureOut">
              <a:rPr lang="en-US" smtClean="0"/>
              <a:pPr/>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294505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0298CD5-6C1E-4009-B41F-6DF62E31D3BE}" type="datetimeFigureOut">
              <a:rPr lang="en-US" smtClean="0"/>
              <a:pPr/>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7613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0298CD5-6C1E-4009-B41F-6DF62E31D3BE}" type="datetimeFigureOut">
              <a:rPr lang="en-US" smtClean="0"/>
              <a:pPr/>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074706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682049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15346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274144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A61015F-7CC6-4D0A-9D87-873EA4C304CC}" type="datetimeFigureOut">
              <a:rPr lang="en-US" smtClean="0"/>
              <a:t>6/15/2018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897669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6/15/2018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38618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6/15/2018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89537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6/15/2018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68626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6/15/2018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78245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5C68B11-C5A8-448C-8CE9-B1A273C79CFC}" type="datetimeFigureOut">
              <a:rPr lang="en-US" smtClean="0"/>
              <a:t>6/15/2018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29595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smtClean="0"/>
              <a:t>6/15/2018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‹Nº›</a:t>
            </a:fld>
            <a:endParaRPr lang="en-US" dirty="0"/>
          </a:p>
        </p:txBody>
      </p:sp>
    </p:spTree>
    <p:extLst>
      <p:ext uri="{BB962C8B-B14F-4D97-AF65-F5344CB8AC3E}">
        <p14:creationId xmlns:p14="http://schemas.microsoft.com/office/powerpoint/2010/main" val="137090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298CD5-6C1E-4009-B41F-6DF62E31D3BE}" type="datetimeFigureOut">
              <a:rPr lang="en-US" smtClean="0"/>
              <a:pPr/>
              <a:t>6/15/2018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2764796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dirty="0"/>
              <a:t>Dispositivos </a:t>
            </a:r>
            <a:r>
              <a:rPr lang="pt-BR" b="1" dirty="0" smtClean="0"/>
              <a:t>de entrada y </a:t>
            </a:r>
            <a:r>
              <a:rPr lang="pt-BR" b="1" dirty="0" err="1" smtClean="0"/>
              <a:t>salida</a:t>
            </a:r>
            <a:endParaRPr lang="es-CO" dirty="0"/>
          </a:p>
        </p:txBody>
      </p:sp>
      <p:sp>
        <p:nvSpPr>
          <p:cNvPr id="3" name="Subtítulo 2"/>
          <p:cNvSpPr>
            <a:spLocks noGrp="1"/>
          </p:cNvSpPr>
          <p:nvPr>
            <p:ph type="subTitle" idx="1"/>
          </p:nvPr>
        </p:nvSpPr>
        <p:spPr/>
        <p:txBody>
          <a:bodyPr>
            <a:normAutofit/>
          </a:bodyPr>
          <a:lstStyle/>
          <a:p>
            <a:r>
              <a:rPr lang="es-CO" dirty="0"/>
              <a:t>Son aquellos que permiten la comunicación entre la computadora y el usuario</a:t>
            </a:r>
            <a:r>
              <a:rPr lang="es-CO" dirty="0" smtClean="0"/>
              <a:t>.</a:t>
            </a:r>
            <a:endParaRPr lang="es-CO" dirty="0"/>
          </a:p>
        </p:txBody>
      </p:sp>
    </p:spTree>
    <p:extLst>
      <p:ext uri="{BB962C8B-B14F-4D97-AF65-F5344CB8AC3E}">
        <p14:creationId xmlns:p14="http://schemas.microsoft.com/office/powerpoint/2010/main" val="379914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sultado de imagen para disco du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1389" y="3303966"/>
            <a:ext cx="3238500" cy="3238501"/>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805187" y="554564"/>
            <a:ext cx="9720072" cy="1499616"/>
          </a:xfrm>
        </p:spPr>
        <p:txBody>
          <a:bodyPr>
            <a:normAutofit/>
          </a:bodyPr>
          <a:lstStyle/>
          <a:p>
            <a:pPr algn="ctr"/>
            <a:r>
              <a:rPr lang="es-CO" sz="6600" b="1" dirty="0"/>
              <a:t>DISCO DURO</a:t>
            </a:r>
          </a:p>
        </p:txBody>
      </p:sp>
      <p:sp>
        <p:nvSpPr>
          <p:cNvPr id="3" name="Marcador de contenido 2"/>
          <p:cNvSpPr>
            <a:spLocks noGrp="1"/>
          </p:cNvSpPr>
          <p:nvPr>
            <p:ph idx="1"/>
          </p:nvPr>
        </p:nvSpPr>
        <p:spPr>
          <a:xfrm>
            <a:off x="805188" y="1964026"/>
            <a:ext cx="8377450" cy="4578441"/>
          </a:xfrm>
        </p:spPr>
        <p:txBody>
          <a:bodyPr/>
          <a:lstStyle/>
          <a:p>
            <a:r>
              <a:rPr lang="es-CO" sz="2400" dirty="0"/>
              <a:t>Los discos duros tienen una gran capacidad de almacenamiento de información, pero al estar alojados normalmente dentro del </a:t>
            </a:r>
            <a:r>
              <a:rPr lang="es-CO" sz="2400" dirty="0" smtClean="0"/>
              <a:t>armazón de </a:t>
            </a:r>
            <a:r>
              <a:rPr lang="es-CO" sz="2400" dirty="0"/>
              <a:t>la computadora (discos internos), no son extraíbles fácilmente.</a:t>
            </a:r>
          </a:p>
          <a:p>
            <a:r>
              <a:rPr lang="es-CO" sz="2400" dirty="0"/>
              <a:t>El disco duro almacena casi toda la información que manejamos al trabajar con una computadora. En él se aloja, por ejemplo, el sistema operativo que permite arrancar la máquina, los programas, archivos de texto, imagen, vídeo, etc</a:t>
            </a:r>
            <a:r>
              <a:rPr lang="es-CO" sz="2400" dirty="0" smtClean="0"/>
              <a:t>.</a:t>
            </a:r>
          </a:p>
          <a:p>
            <a:endParaRPr lang="es-CO" dirty="0"/>
          </a:p>
          <a:p>
            <a:endParaRPr lang="es-CO" dirty="0"/>
          </a:p>
        </p:txBody>
      </p:sp>
    </p:spTree>
    <p:extLst>
      <p:ext uri="{BB962C8B-B14F-4D97-AF65-F5344CB8AC3E}">
        <p14:creationId xmlns:p14="http://schemas.microsoft.com/office/powerpoint/2010/main" val="2987520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400" b="1" dirty="0"/>
              <a:t>UNIDAD GRABADORA DVD-RW</a:t>
            </a:r>
            <a:endParaRPr lang="es-CO" sz="4400" dirty="0"/>
          </a:p>
        </p:txBody>
      </p:sp>
      <p:sp>
        <p:nvSpPr>
          <p:cNvPr id="3" name="Marcador de contenido 2"/>
          <p:cNvSpPr>
            <a:spLocks noGrp="1"/>
          </p:cNvSpPr>
          <p:nvPr>
            <p:ph idx="1"/>
          </p:nvPr>
        </p:nvSpPr>
        <p:spPr/>
        <p:txBody>
          <a:bodyPr>
            <a:normAutofit/>
          </a:bodyPr>
          <a:lstStyle/>
          <a:p>
            <a:r>
              <a:rPr lang="es-CO" sz="2400" dirty="0"/>
              <a:t>Puede leer y grabar y regrabar imágenes, sonido y datos en discos de varios gigabytes de capacidad, de una capacidad de 650 MB a 9 GB.</a:t>
            </a:r>
          </a:p>
        </p:txBody>
      </p:sp>
      <p:pic>
        <p:nvPicPr>
          <p:cNvPr id="2050" name="Picture 2" descr="http://t1.gstatic.com/images?q=tbn:ANd9GcSLtHtlJ7UBFls7oX4Z_qxCZfNH9Zjjw0_I7a2gisu4NBI3dD6Fo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9284" y="3286926"/>
            <a:ext cx="4496074" cy="3223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766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5400" b="1" dirty="0"/>
              <a:t>MEMORIA FLASH</a:t>
            </a:r>
            <a:endParaRPr lang="es-CO" sz="5400" dirty="0"/>
          </a:p>
        </p:txBody>
      </p:sp>
      <p:sp>
        <p:nvSpPr>
          <p:cNvPr id="3" name="Marcador de contenido 2"/>
          <p:cNvSpPr>
            <a:spLocks noGrp="1"/>
          </p:cNvSpPr>
          <p:nvPr>
            <p:ph idx="1"/>
          </p:nvPr>
        </p:nvSpPr>
        <p:spPr>
          <a:xfrm>
            <a:off x="1024128" y="2285999"/>
            <a:ext cx="6896379" cy="4307983"/>
          </a:xfrm>
        </p:spPr>
        <p:txBody>
          <a:bodyPr>
            <a:normAutofit/>
          </a:bodyPr>
          <a:lstStyle/>
          <a:p>
            <a:r>
              <a:rPr lang="es-CO" sz="2400" dirty="0"/>
              <a:t>Es un tipo de memoria que se comercializa para el uso de aparatos portátiles, como cámaras digitales o agendas electrónicas. El aparato correspondiente o bien un lector de tarjetas, se conecta a la computadora a través del puerto USB o </a:t>
            </a:r>
            <a:r>
              <a:rPr lang="es-CO" sz="2400" dirty="0" err="1"/>
              <a:t>Firewire</a:t>
            </a:r>
            <a:r>
              <a:rPr lang="es-CO" sz="2400" dirty="0"/>
              <a:t>.</a:t>
            </a:r>
          </a:p>
        </p:txBody>
      </p:sp>
      <p:pic>
        <p:nvPicPr>
          <p:cNvPr id="3074" name="Picture 2" descr="http://2.bp.blogspot.com/-yaNozLFkPGE/TcNHpMn_UQI/AAAAAAAAADg/Lgw-ih6DpOE/s1600/mm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9113" y="3054868"/>
            <a:ext cx="2952750"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855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CO" sz="4800" b="1" dirty="0"/>
              <a:t>Lector de tarjetas de </a:t>
            </a:r>
            <a:r>
              <a:rPr lang="es-CO" sz="4800" b="1" dirty="0" smtClean="0"/>
              <a:t>memoria</a:t>
            </a:r>
            <a:endParaRPr lang="es-CO" sz="4800" dirty="0"/>
          </a:p>
        </p:txBody>
      </p:sp>
      <p:sp>
        <p:nvSpPr>
          <p:cNvPr id="3" name="Marcador de contenido 2"/>
          <p:cNvSpPr>
            <a:spLocks noGrp="1"/>
          </p:cNvSpPr>
          <p:nvPr>
            <p:ph idx="1"/>
          </p:nvPr>
        </p:nvSpPr>
        <p:spPr/>
        <p:txBody>
          <a:bodyPr/>
          <a:lstStyle/>
          <a:p>
            <a:r>
              <a:rPr lang="es-CO" sz="2000" dirty="0"/>
              <a:t>El lector de tarjetas de memoria es un periférico que lee o escribe en soportes de memoria flash. Actualmente, los instalados en computadores, suelen leer varios tipos de tarjetas.</a:t>
            </a:r>
          </a:p>
          <a:p>
            <a:r>
              <a:rPr lang="es-CO" sz="2000" dirty="0"/>
              <a:t>Una tarjeta de memoria es un pequeño soporte de almacenamiento que utiliza memoria flash para guardar la información. Estas memorias son resistentes a los rasguños externos y al polvo que han afectado a las formas previas de almacenamiento portátil, como los CD y los disquetes.</a:t>
            </a:r>
          </a:p>
          <a:p>
            <a:endParaRPr lang="es-CO" dirty="0"/>
          </a:p>
        </p:txBody>
      </p:sp>
      <p:pic>
        <p:nvPicPr>
          <p:cNvPr id="4104" name="Picture 8" descr="Resultado de imagen para Lector de tarjetas de memor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1371" y="4551317"/>
            <a:ext cx="4718413" cy="2267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211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400" b="1" dirty="0"/>
              <a:t>DISCOS Y CINTAS MAGNÉTICAS</a:t>
            </a:r>
            <a:endParaRPr lang="es-CO" sz="4400" dirty="0"/>
          </a:p>
        </p:txBody>
      </p:sp>
      <p:sp>
        <p:nvSpPr>
          <p:cNvPr id="3" name="Marcador de contenido 2"/>
          <p:cNvSpPr>
            <a:spLocks noGrp="1"/>
          </p:cNvSpPr>
          <p:nvPr>
            <p:ph idx="1"/>
          </p:nvPr>
        </p:nvSpPr>
        <p:spPr/>
        <p:txBody>
          <a:bodyPr>
            <a:normAutofit/>
          </a:bodyPr>
          <a:lstStyle/>
          <a:p>
            <a:r>
              <a:rPr lang="es-CO" sz="2400" dirty="0"/>
              <a:t>Son unidades especiales que se utilizan para realizar copias de seguridad o respaldo en empresas y centros de investigación. Su capacidad de almacenamiento puede ser de cientos de gigabytes.</a:t>
            </a:r>
          </a:p>
        </p:txBody>
      </p:sp>
      <p:pic>
        <p:nvPicPr>
          <p:cNvPr id="5122" name="Picture 2" descr="Resultado de imagen para DISCOS Y CINTAS MAGNÃT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211" y="3543300"/>
            <a:ext cx="3978543" cy="2983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48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4000" b="1" dirty="0"/>
              <a:t>DISCO DURO EXTRAIBLE</a:t>
            </a:r>
            <a:endParaRPr lang="es-CO" sz="4000" dirty="0"/>
          </a:p>
        </p:txBody>
      </p:sp>
      <p:sp>
        <p:nvSpPr>
          <p:cNvPr id="3" name="Marcador de contenido 2"/>
          <p:cNvSpPr>
            <a:spLocks noGrp="1"/>
          </p:cNvSpPr>
          <p:nvPr>
            <p:ph idx="1"/>
          </p:nvPr>
        </p:nvSpPr>
        <p:spPr/>
        <p:txBody>
          <a:bodyPr>
            <a:normAutofit/>
          </a:bodyPr>
          <a:lstStyle/>
          <a:p>
            <a:r>
              <a:rPr lang="es-CO" sz="2400" dirty="0"/>
              <a:t>Es un disco duro que es fácilmente transportable de un lado a otro sin necesidad de consumir energía eléctrica o batería.</a:t>
            </a:r>
          </a:p>
        </p:txBody>
      </p:sp>
      <p:pic>
        <p:nvPicPr>
          <p:cNvPr id="6146" name="Picture 2" descr="Resultado de imagen para DISCO DURO EXTRA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4424" y="3240563"/>
            <a:ext cx="4826580" cy="3198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668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9305" y="1382333"/>
            <a:ext cx="8596668" cy="1320800"/>
          </a:xfrm>
        </p:spPr>
        <p:txBody>
          <a:bodyPr>
            <a:normAutofit/>
          </a:bodyPr>
          <a:lstStyle/>
          <a:p>
            <a:pPr algn="ctr"/>
            <a:r>
              <a:rPr lang="es-CO" sz="4400" b="1" dirty="0"/>
              <a:t>Almacenamiento en línea</a:t>
            </a:r>
            <a:endParaRPr lang="es-CO" sz="4400" dirty="0"/>
          </a:p>
        </p:txBody>
      </p:sp>
      <p:sp>
        <p:nvSpPr>
          <p:cNvPr id="3" name="Marcador de contenido 2"/>
          <p:cNvSpPr>
            <a:spLocks noGrp="1"/>
          </p:cNvSpPr>
          <p:nvPr>
            <p:ph idx="1"/>
          </p:nvPr>
        </p:nvSpPr>
        <p:spPr/>
        <p:txBody>
          <a:bodyPr>
            <a:normAutofit/>
          </a:bodyPr>
          <a:lstStyle/>
          <a:p>
            <a:r>
              <a:rPr lang="es-CO" sz="2400" dirty="0"/>
              <a:t>Hoy en día también debe hablarse de esta forma de almacenar información. Esta modalidad permite liberar espacio de los equipos de escritorio y trasladar los archivos a discos rígidos remotos provistos que garantizan normalmente la disponibilidad de la información.</a:t>
            </a:r>
          </a:p>
        </p:txBody>
      </p:sp>
      <p:pic>
        <p:nvPicPr>
          <p:cNvPr id="7172" name="Picture 4" descr="http://t3.gstatic.com/images?q=tbn:ANd9GcQYeJ_ycGJMEnUae2RYetTlwbDhEE2mmtf3XpD1FQZHuE7PE6sqB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0763" y="4149791"/>
            <a:ext cx="4691941" cy="2669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690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TotalTime>
  <Words>280</Words>
  <Application>Microsoft Office PowerPoint</Application>
  <PresentationFormat>Panorámica</PresentationFormat>
  <Paragraphs>18</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Trebuchet MS</vt:lpstr>
      <vt:lpstr>Wingdings 3</vt:lpstr>
      <vt:lpstr>Faceta</vt:lpstr>
      <vt:lpstr>Dispositivos de entrada y salida</vt:lpstr>
      <vt:lpstr>DISCO DURO</vt:lpstr>
      <vt:lpstr>UNIDAD GRABADORA DVD-RW</vt:lpstr>
      <vt:lpstr>MEMORIA FLASH</vt:lpstr>
      <vt:lpstr>Lector de tarjetas de memoria</vt:lpstr>
      <vt:lpstr>DISCOS Y CINTAS MAGNÉTICAS</vt:lpstr>
      <vt:lpstr>DISCO DURO EXTRAIBLE</vt:lpstr>
      <vt:lpstr>Almacenamiento en línea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Dispositivos E/S o de almacenamiento</dc:title>
  <dc:creator>Invitado</dc:creator>
  <cp:lastModifiedBy>Invitado</cp:lastModifiedBy>
  <cp:revision>4</cp:revision>
  <dcterms:created xsi:type="dcterms:W3CDTF">2018-06-15T15:28:46Z</dcterms:created>
  <dcterms:modified xsi:type="dcterms:W3CDTF">2018-06-15T16:18:43Z</dcterms:modified>
</cp:coreProperties>
</file>