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72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840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9510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8874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0174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1071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7155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288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138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847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456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826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589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599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885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105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70DB8-FCC7-4148-A321-952901FFDA98}" type="datetimeFigureOut">
              <a:rPr lang="es-CO" smtClean="0"/>
              <a:t>14/06/2018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73B0DF4-6C2E-46C9-8BF1-7AB7349A474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555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2784" y="953037"/>
            <a:ext cx="10586433" cy="3026535"/>
          </a:xfrm>
        </p:spPr>
        <p:txBody>
          <a:bodyPr>
            <a:normAutofit/>
          </a:bodyPr>
          <a:lstStyle/>
          <a:p>
            <a:pPr algn="ctr"/>
            <a:r>
              <a:rPr lang="es-CO" sz="72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DISPOSITIVOS DE ENTRADA Y SALIDA </a:t>
            </a:r>
            <a:endParaRPr lang="es-CO" sz="7200" b="1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44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7161" y="633769"/>
            <a:ext cx="8911687" cy="1280890"/>
          </a:xfrm>
        </p:spPr>
        <p:txBody>
          <a:bodyPr>
            <a:normAutofit/>
          </a:bodyPr>
          <a:lstStyle/>
          <a:p>
            <a:r>
              <a:rPr lang="es-CO" sz="4800" b="1" dirty="0" smtClean="0">
                <a:latin typeface="Baskerville Old Face" panose="02020602080505020303" pitchFamily="18" charset="0"/>
              </a:rPr>
              <a:t>ESTOS DISPOSITOVOS SON:</a:t>
            </a:r>
            <a:endParaRPr lang="es-CO" sz="4800" b="1" dirty="0">
              <a:latin typeface="Baskerville Old Face" panose="02020602080505020303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400" dirty="0" smtClean="0">
                <a:latin typeface="Baskerville Old Face" panose="02020602080505020303" pitchFamily="18" charset="0"/>
              </a:rPr>
              <a:t>Pantalla táctil </a:t>
            </a:r>
          </a:p>
          <a:p>
            <a:r>
              <a:rPr lang="es-CO" sz="2400" dirty="0" smtClean="0">
                <a:latin typeface="Baskerville Old Face" panose="02020602080505020303" pitchFamily="18" charset="0"/>
              </a:rPr>
              <a:t>Quemador de CD y DVD </a:t>
            </a:r>
          </a:p>
          <a:p>
            <a:r>
              <a:rPr lang="es-CO" sz="2400" dirty="0" smtClean="0">
                <a:latin typeface="Baskerville Old Face" panose="02020602080505020303" pitchFamily="18" charset="0"/>
              </a:rPr>
              <a:t>Fax </a:t>
            </a:r>
          </a:p>
          <a:p>
            <a:r>
              <a:rPr lang="es-CO" sz="2400" dirty="0" smtClean="0">
                <a:latin typeface="Baskerville Old Face" panose="02020602080505020303" pitchFamily="18" charset="0"/>
              </a:rPr>
              <a:t>Router </a:t>
            </a:r>
          </a:p>
          <a:p>
            <a:r>
              <a:rPr lang="es-CO" sz="2400" dirty="0" smtClean="0">
                <a:latin typeface="Baskerville Old Face" panose="02020602080505020303" pitchFamily="18" charset="0"/>
              </a:rPr>
              <a:t>Transmisores de bluetooth</a:t>
            </a:r>
          </a:p>
          <a:p>
            <a:endParaRPr lang="es-CO" dirty="0" smtClean="0"/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120915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365" y="231819"/>
            <a:ext cx="4955705" cy="1516487"/>
          </a:xfrm>
        </p:spPr>
        <p:txBody>
          <a:bodyPr/>
          <a:lstStyle/>
          <a:p>
            <a:pPr algn="ctr"/>
            <a:r>
              <a:rPr lang="es-CO" sz="5400" b="1" dirty="0" smtClean="0">
                <a:latin typeface="Baskerville Old Face" panose="02020602080505020303" pitchFamily="18" charset="0"/>
              </a:rPr>
              <a:t>Pantalla táctil 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32513" y="2057400"/>
            <a:ext cx="3385560" cy="2761493"/>
          </a:xfrm>
          <a:prstGeom prst="rect">
            <a:avLst/>
          </a:prstGeo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26154" y="2057400"/>
            <a:ext cx="4826916" cy="3811588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Baskerville Old Face" panose="02020602080505020303" pitchFamily="18" charset="0"/>
              </a:rPr>
              <a:t>Es una pantalla que mediante un toque directo sobre su superficie permite la entrada de datos​ y órdenes al dispositivo, y a su vez muestra los resultados introducidos previamente.</a:t>
            </a:r>
            <a:endParaRPr lang="es-CO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2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3883" y="20220"/>
            <a:ext cx="6939052" cy="1600200"/>
          </a:xfrm>
        </p:spPr>
        <p:txBody>
          <a:bodyPr>
            <a:normAutofit fontScale="90000"/>
          </a:bodyPr>
          <a:lstStyle/>
          <a:p>
            <a:r>
              <a:rPr lang="es-CO" sz="5300" b="1" dirty="0" smtClean="0">
                <a:latin typeface="Baskerville Old Face" panose="02020602080505020303" pitchFamily="18" charset="0"/>
              </a:rPr>
              <a:t>Quemador de CD y DVD </a:t>
            </a:r>
            <a:r>
              <a:rPr lang="es-CO" dirty="0" smtClean="0">
                <a:latin typeface="Baskerville Old Face" panose="02020602080505020303" pitchFamily="18" charset="0"/>
              </a:rPr>
              <a:t/>
            </a:r>
            <a:br>
              <a:rPr lang="es-CO" dirty="0" smtClean="0">
                <a:latin typeface="Baskerville Old Face" panose="02020602080505020303" pitchFamily="18" charset="0"/>
              </a:rPr>
            </a:b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122" y="2057400"/>
            <a:ext cx="3375169" cy="1997313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18452" y="2057400"/>
            <a:ext cx="4891311" cy="3811588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Baskerville Old Face" panose="02020602080505020303" pitchFamily="18" charset="0"/>
              </a:rPr>
              <a:t>Un grabador de CD/DVD, escritor de CD/DVD o quemador de CD/DVD es un dispositivo de disco usado para producir discos o sacar copias de discos legibles . Un grabador de DVD produce discos de DVD que se pueden leer en reproductores de vídeo o dispositivos de DVD-ROM.</a:t>
            </a:r>
            <a:endParaRPr lang="es-CO" sz="20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7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8862" y="186744"/>
            <a:ext cx="3932237" cy="1268569"/>
          </a:xfrm>
        </p:spPr>
        <p:txBody>
          <a:bodyPr>
            <a:normAutofit/>
          </a:bodyPr>
          <a:lstStyle/>
          <a:p>
            <a:r>
              <a:rPr lang="es-CO" sz="5400" b="1" dirty="0" smtClean="0">
                <a:latin typeface="Baskerville Old Face" panose="02020602080505020303" pitchFamily="18" charset="0"/>
              </a:rPr>
              <a:t>Fax</a:t>
            </a:r>
            <a:endParaRPr lang="es-CO" sz="5400" b="1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891311" cy="3811588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Baskerville Old Face" panose="02020602080505020303" pitchFamily="18" charset="0"/>
              </a:rPr>
              <a:t>Es una pantalla que mediante un toque directo sobre su superficie permite la entrada de datos​ y órdenes al dispositivo, y a su vez muestra los resultados introducidos previamente.</a:t>
            </a:r>
            <a:endParaRPr lang="es-CO" sz="2000" dirty="0">
              <a:latin typeface="Baskerville Old Face" panose="02020602080505020303" pitchFamily="18" charset="0"/>
            </a:endParaRPr>
          </a:p>
        </p:txBody>
      </p:sp>
      <p:pic>
        <p:nvPicPr>
          <p:cNvPr id="1026" name="Picture 2" descr="Resultado de imagen para fax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099" y="2275610"/>
            <a:ext cx="3514260" cy="233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39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4035" y="694722"/>
            <a:ext cx="5254624" cy="976312"/>
          </a:xfrm>
        </p:spPr>
        <p:txBody>
          <a:bodyPr>
            <a:normAutofit fontScale="90000"/>
          </a:bodyPr>
          <a:lstStyle/>
          <a:p>
            <a:r>
              <a:rPr lang="es-CO" sz="5300" b="1" dirty="0" smtClean="0">
                <a:latin typeface="Baskerville Old Face" panose="02020602080505020303" pitchFamily="18" charset="0"/>
              </a:rPr>
              <a:t>Router </a:t>
            </a:r>
            <a:r>
              <a:rPr lang="es-CO" dirty="0" smtClean="0">
                <a:latin typeface="Baskerville Old Face" panose="02020602080505020303" pitchFamily="18" charset="0"/>
              </a:rPr>
              <a:t/>
            </a:r>
            <a:br>
              <a:rPr lang="es-CO" dirty="0" smtClean="0">
                <a:latin typeface="Baskerville Old Face" panose="02020602080505020303" pitchFamily="18" charset="0"/>
              </a:rPr>
            </a:br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213274" y="1928611"/>
            <a:ext cx="5303435" cy="3811588"/>
          </a:xfrm>
        </p:spPr>
        <p:txBody>
          <a:bodyPr>
            <a:normAutofit/>
          </a:bodyPr>
          <a:lstStyle/>
          <a:p>
            <a:r>
              <a:rPr lang="es-CO" sz="2000" dirty="0" smtClean="0">
                <a:latin typeface="Baskerville Old Face" panose="02020602080505020303" pitchFamily="18" charset="0"/>
              </a:rPr>
              <a:t>Es </a:t>
            </a:r>
            <a:r>
              <a:rPr lang="es-CO" sz="2000" dirty="0">
                <a:latin typeface="Baskerville Old Face" panose="02020602080505020303" pitchFamily="18" charset="0"/>
              </a:rPr>
              <a:t>un dispositivo de hardware que permite la interconexión de ordenadores en red. El router o enrutador es un dispositivo que opera en capa tres de nivel de 3. Así, permite que varias redes u ordenadores se conecten entre sí y, por ejemplo, compartan una misma conexión de Internet.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16708" y="1849313"/>
            <a:ext cx="2762373" cy="276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042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1005" y="637164"/>
            <a:ext cx="8291333" cy="1600200"/>
          </a:xfrm>
        </p:spPr>
        <p:txBody>
          <a:bodyPr>
            <a:noAutofit/>
          </a:bodyPr>
          <a:lstStyle/>
          <a:p>
            <a:r>
              <a:rPr lang="es-CO" sz="4800" b="1" dirty="0" smtClean="0">
                <a:latin typeface="Baskerville Old Face" panose="02020602080505020303" pitchFamily="18" charset="0"/>
              </a:rPr>
              <a:t>Transmisores de bluetooth</a:t>
            </a:r>
            <a:r>
              <a:rPr lang="es-CO" sz="5400" b="1" dirty="0" smtClean="0">
                <a:latin typeface="Baskerville Old Face" panose="02020602080505020303" pitchFamily="18" charset="0"/>
              </a:rPr>
              <a:t/>
            </a:r>
            <a:br>
              <a:rPr lang="es-CO" sz="5400" b="1" dirty="0" smtClean="0">
                <a:latin typeface="Baskerville Old Face" panose="02020602080505020303" pitchFamily="18" charset="0"/>
              </a:rPr>
            </a:br>
            <a:endParaRPr lang="es-CO" sz="5400" b="1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35999" y="2054997"/>
            <a:ext cx="5161767" cy="3811588"/>
          </a:xfrm>
        </p:spPr>
        <p:txBody>
          <a:bodyPr>
            <a:normAutofit/>
          </a:bodyPr>
          <a:lstStyle/>
          <a:p>
            <a:r>
              <a:rPr lang="es-CO" sz="2000" dirty="0">
                <a:latin typeface="Baskerville Old Face" panose="02020602080505020303" pitchFamily="18" charset="0"/>
                <a:cs typeface="Arabic Typesetting" panose="03020402040406030203" pitchFamily="66" charset="-78"/>
              </a:rPr>
              <a:t>Bluetooth es una especificación tecnológica para redes inalámbricas que permite la transmisión de voz y datos entre distintos dispositivos mediante una radiofrecuencia segura (2,4 GHz). ... Existen tres clases de Bluetooth: Clase 1 (con un alcance aproximado de 100 metros), Clase 2 (10 metros) y Clase 3 (1 metro).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931" y="2054997"/>
            <a:ext cx="2574020" cy="257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628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162</Words>
  <Application>Microsoft Office PowerPoint</Application>
  <PresentationFormat>Panorámica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Arabic Typesetting</vt:lpstr>
      <vt:lpstr>Arial</vt:lpstr>
      <vt:lpstr>Baskerville Old Face</vt:lpstr>
      <vt:lpstr>Trebuchet MS</vt:lpstr>
      <vt:lpstr>Wingdings 3</vt:lpstr>
      <vt:lpstr>Faceta</vt:lpstr>
      <vt:lpstr>DISPOSITIVOS DE ENTRADA Y SALIDA </vt:lpstr>
      <vt:lpstr>ESTOS DISPOSITOVOS SON:</vt:lpstr>
      <vt:lpstr>Pantalla táctil  </vt:lpstr>
      <vt:lpstr>Quemador de CD y DVD  </vt:lpstr>
      <vt:lpstr>Fax</vt:lpstr>
      <vt:lpstr>Router  </vt:lpstr>
      <vt:lpstr>Transmisores de bluetooth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Invitado</dc:creator>
  <cp:lastModifiedBy>USER</cp:lastModifiedBy>
  <cp:revision>9</cp:revision>
  <dcterms:created xsi:type="dcterms:W3CDTF">2018-05-24T12:27:58Z</dcterms:created>
  <dcterms:modified xsi:type="dcterms:W3CDTF">2018-06-14T17:45:07Z</dcterms:modified>
</cp:coreProperties>
</file>