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914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57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677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1357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31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9742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994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33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97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9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72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88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233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47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55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09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ED6B-6AC2-4677-BF2E-DEC30EA4F62B}" type="datetimeFigureOut">
              <a:rPr lang="es-CO" smtClean="0"/>
              <a:t>24/05/2018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AE7C17-93B1-486D-91BE-9E25EA423E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327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2824289"/>
          </a:xfrm>
        </p:spPr>
        <p:txBody>
          <a:bodyPr/>
          <a:lstStyle/>
          <a:p>
            <a:pPr algn="ctr"/>
            <a: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O" sz="80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CO" sz="8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O" sz="80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CO" sz="8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O" sz="8000" b="1" dirty="0" smtClean="0">
                <a:solidFill>
                  <a:schemeClr val="accent2">
                    <a:lumMod val="75000"/>
                  </a:schemeClr>
                </a:solidFill>
              </a:rPr>
              <a:t>DISPOSITIVOS DE ENTRADA Y SALIDA</a:t>
            </a:r>
            <a:endParaRPr lang="es-CO" sz="8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75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15156"/>
            <a:ext cx="8596668" cy="31138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O" sz="3600" dirty="0"/>
              <a:t>Son aquellos dispositivos que pueden operar de ambas formas, como entrada o </a:t>
            </a:r>
            <a:r>
              <a:rPr lang="es-CO" sz="3600" dirty="0" smtClean="0"/>
              <a:t>como salida.</a:t>
            </a:r>
          </a:p>
          <a:p>
            <a:pPr marL="0" indent="0">
              <a:buNone/>
            </a:pPr>
            <a:endParaRPr lang="es-CO" sz="3600" dirty="0" smtClean="0"/>
          </a:p>
          <a:p>
            <a:pPr marL="0" indent="0">
              <a:buNone/>
            </a:pPr>
            <a:endParaRPr lang="es-CO" sz="36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300766" y="3105835"/>
            <a:ext cx="78432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17648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746975"/>
            <a:ext cx="8596668" cy="5294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CO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CO" sz="5400" b="1" dirty="0" smtClean="0">
                <a:solidFill>
                  <a:schemeClr val="accent2">
                    <a:lumMod val="75000"/>
                  </a:schemeClr>
                </a:solidFill>
              </a:rPr>
              <a:t>EJEMPLOS:</a:t>
            </a:r>
            <a:endParaRPr lang="es-CO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28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2580" y="536975"/>
            <a:ext cx="8654603" cy="5735036"/>
          </a:xfrm>
        </p:spPr>
        <p:txBody>
          <a:bodyPr/>
          <a:lstStyle/>
          <a:p>
            <a:pPr marL="0" indent="0" algn="ctr">
              <a:buNone/>
            </a:pPr>
            <a:r>
              <a:rPr lang="es-CO" sz="3600" b="1" dirty="0" smtClean="0">
                <a:solidFill>
                  <a:schemeClr val="accent2">
                    <a:lumMod val="75000"/>
                  </a:schemeClr>
                </a:solidFill>
              </a:rPr>
              <a:t>PANTALLA TACTIL</a:t>
            </a:r>
          </a:p>
          <a:p>
            <a:pPr marL="0" indent="0" algn="ctr">
              <a:buNone/>
            </a:pPr>
            <a:endParaRPr lang="es-CO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sz="2400" dirty="0">
                <a:solidFill>
                  <a:schemeClr val="tx1"/>
                </a:solidFill>
              </a:rPr>
              <a:t>Es aquella que permite la interacción a través de un toque por parte del usuario, se puede tocar la superficie de la pantalla para interactuar con el aparato en cuestión.</a:t>
            </a:r>
          </a:p>
        </p:txBody>
      </p:sp>
      <p:pic>
        <p:nvPicPr>
          <p:cNvPr id="1026" name="Picture 2" descr="Resultado de imagen para pantalla tact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466" y="1352283"/>
            <a:ext cx="342578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71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065" y="380092"/>
            <a:ext cx="8667481" cy="6342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600" b="1" dirty="0" smtClean="0">
                <a:solidFill>
                  <a:schemeClr val="accent2">
                    <a:lumMod val="75000"/>
                  </a:schemeClr>
                </a:solidFill>
              </a:rPr>
              <a:t>FAX</a:t>
            </a:r>
          </a:p>
          <a:p>
            <a:pPr marL="0" indent="0" algn="ctr">
              <a:buNone/>
            </a:pPr>
            <a:endParaRPr lang="es-CO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5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5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CO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O" sz="2400" dirty="0" smtClean="0">
                <a:solidFill>
                  <a:schemeClr val="tx1"/>
                </a:solidFill>
              </a:rPr>
              <a:t>Dispositivo mediante el cual se imprime una copia de otro impreso, transmitida o bien, vía teléfono, o bien desde el propio fax. Se utiliza para ello un rollo de papel que cuando acaba la impresión se corta.</a:t>
            </a:r>
          </a:p>
        </p:txBody>
      </p:sp>
      <p:pic>
        <p:nvPicPr>
          <p:cNvPr id="2050" name="Picture 2" descr="Resultado de imagen para FA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172" y="1622738"/>
            <a:ext cx="3915177" cy="217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59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0608" y="618186"/>
            <a:ext cx="9118427" cy="72004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600" b="1" dirty="0" smtClean="0">
                <a:solidFill>
                  <a:schemeClr val="accent2">
                    <a:lumMod val="75000"/>
                  </a:schemeClr>
                </a:solidFill>
              </a:rPr>
              <a:t>UNIDAD QUEMADORA</a:t>
            </a:r>
          </a:p>
          <a:p>
            <a:pPr marL="0" indent="0" algn="ctr">
              <a:buNone/>
            </a:pPr>
            <a:endParaRPr lang="es-CO" sz="3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CO" sz="2400" dirty="0">
                <a:solidFill>
                  <a:schemeClr val="tx1"/>
                </a:solidFill>
              </a:rPr>
              <a:t>Un grabador de CD/DVD, escritor de CD/DVD o quemador de CD/DVD es un dispositivo de disco usado para producir discos o sacar copias de discos legibles .</a:t>
            </a:r>
            <a:endParaRPr lang="es-CO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s-CO" sz="3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s-CO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 descr="Resultado de imagen para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393" y="1687132"/>
            <a:ext cx="3437763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46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9549" y="605306"/>
            <a:ext cx="8564451" cy="57568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600" b="1" dirty="0" smtClean="0">
                <a:solidFill>
                  <a:schemeClr val="accent2">
                    <a:lumMod val="75000"/>
                  </a:schemeClr>
                </a:solidFill>
              </a:rPr>
              <a:t>ROUTER</a:t>
            </a:r>
          </a:p>
          <a:p>
            <a:pPr marL="0" indent="0" algn="ctr">
              <a:buNone/>
            </a:pPr>
            <a:endParaRPr lang="es-CO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2400" dirty="0" smtClean="0"/>
          </a:p>
          <a:p>
            <a:pPr marL="0" indent="0" algn="ctr">
              <a:buNone/>
            </a:pPr>
            <a:endParaRPr lang="es-CO" sz="2400" dirty="0"/>
          </a:p>
          <a:p>
            <a:pPr marL="0" indent="0">
              <a:buNone/>
            </a:pPr>
            <a:r>
              <a:rPr lang="es-CO" sz="2400" dirty="0" smtClean="0">
                <a:solidFill>
                  <a:schemeClr val="tx1"/>
                </a:solidFill>
              </a:rPr>
              <a:t>Es </a:t>
            </a:r>
            <a:r>
              <a:rPr lang="es-CO" sz="2400" dirty="0">
                <a:solidFill>
                  <a:schemeClr val="tx1"/>
                </a:solidFill>
              </a:rPr>
              <a:t>un dispositivo que proporciona conectividad a nivel de </a:t>
            </a:r>
            <a:r>
              <a:rPr lang="es-CO" sz="2400" dirty="0" smtClean="0">
                <a:solidFill>
                  <a:schemeClr val="tx1"/>
                </a:solidFill>
              </a:rPr>
              <a:t>red</a:t>
            </a:r>
            <a:r>
              <a:rPr lang="es-CO" sz="2400" dirty="0">
                <a:solidFill>
                  <a:schemeClr val="tx1"/>
                </a:solidFill>
              </a:rPr>
              <a:t> o nivel tres en el modelo OSI. Su función principal consiste en enviar o encaminar paquetes de datos de una red a </a:t>
            </a:r>
            <a:r>
              <a:rPr lang="es-CO" sz="2400" dirty="0" smtClean="0">
                <a:solidFill>
                  <a:schemeClr val="tx1"/>
                </a:solidFill>
              </a:rPr>
              <a:t>otra.</a:t>
            </a:r>
          </a:p>
          <a:p>
            <a:pPr marL="0" indent="0" algn="ctr">
              <a:buNone/>
            </a:pPr>
            <a:endParaRPr lang="es-CO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Resultado de imagen para ro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250" y="1507904"/>
            <a:ext cx="2653048" cy="187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sultado de imagen para transmisores de bluetoot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694" y="1218283"/>
            <a:ext cx="2543399" cy="222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00060" y="218942"/>
            <a:ext cx="8596668" cy="663905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sz="3600" b="1" dirty="0">
                <a:solidFill>
                  <a:schemeClr val="accent2">
                    <a:lumMod val="75000"/>
                  </a:schemeClr>
                </a:solidFill>
              </a:rPr>
              <a:t>TRANSMISORES </a:t>
            </a:r>
            <a:r>
              <a:rPr lang="es-CO" sz="3600" b="1" dirty="0" smtClean="0">
                <a:solidFill>
                  <a:schemeClr val="accent2">
                    <a:lumMod val="75000"/>
                  </a:schemeClr>
                </a:solidFill>
              </a:rPr>
              <a:t>DE  BLUETOOTH</a:t>
            </a:r>
          </a:p>
          <a:p>
            <a:pPr marL="0" indent="0" algn="ctr">
              <a:buNone/>
            </a:pPr>
            <a:endParaRPr lang="es-CO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CO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sz="3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O" sz="2600" dirty="0" smtClean="0">
                <a:solidFill>
                  <a:schemeClr val="tx1"/>
                </a:solidFill>
              </a:rPr>
              <a:t>Es </a:t>
            </a:r>
            <a:r>
              <a:rPr lang="es-CO" sz="2600" dirty="0">
                <a:solidFill>
                  <a:schemeClr val="tx1"/>
                </a:solidFill>
              </a:rPr>
              <a:t>una especificación tecnológica para redes inalámbricas que permite la transmisión de voz y datos entre distintos dispositivos mediante una radiofrecuencia segura (2,4 GHz). Esta tecnología, por lo tanto, permite las comunicaciones sin cables ni conectores y la posibilidad de crear redes inalámbricas domésticas para sincronizar y compartir la información que se encuentra almacenada en diversos equipos.</a:t>
            </a:r>
            <a:endParaRPr lang="es-CO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140</Words>
  <Application>Microsoft Office PowerPoint</Application>
  <PresentationFormat>Panorámica</PresentationFormat>
  <Paragraphs>42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</vt:lpstr>
      <vt:lpstr>      DISPOSITIVOS DE ENTRADA Y SALIDA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DISPOSITIVOS</dc:title>
  <dc:creator>Invitado</dc:creator>
  <cp:lastModifiedBy>Invitado</cp:lastModifiedBy>
  <cp:revision>7</cp:revision>
  <dcterms:created xsi:type="dcterms:W3CDTF">2018-05-24T12:07:27Z</dcterms:created>
  <dcterms:modified xsi:type="dcterms:W3CDTF">2018-05-24T13:08:00Z</dcterms:modified>
</cp:coreProperties>
</file>