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803042"/>
            <a:ext cx="8915399" cy="2974339"/>
          </a:xfrm>
        </p:spPr>
        <p:txBody>
          <a:bodyPr>
            <a:normAutofit/>
          </a:bodyPr>
          <a:lstStyle/>
          <a:p>
            <a:r>
              <a:rPr lang="es-CO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DISPOSITIVOS </a:t>
            </a:r>
            <a:r>
              <a:rPr lang="es-CO" dirty="0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 ENTRADA Y SALIDA.</a:t>
            </a:r>
            <a:endParaRPr lang="es-CO" dirty="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6999" y="7662246"/>
            <a:ext cx="8915399" cy="1126283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581" y="4181706"/>
            <a:ext cx="2984491" cy="220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05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magenes dispositivos de entrada y salida anima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64" y="862182"/>
            <a:ext cx="8736227" cy="530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74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UNIDAD QUEMADORA.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Es un dispositivo compuesto por un PC, una grabadora de CD o un DVD y un conjunto de programas desarrollados específicamente que tiene por objeto realizar grabaciones de imágenes de disco en soportes de datos ópticos.</a:t>
            </a:r>
          </a:p>
          <a:p>
            <a:endParaRPr lang="es-CO" dirty="0"/>
          </a:p>
        </p:txBody>
      </p:sp>
      <p:pic>
        <p:nvPicPr>
          <p:cNvPr id="1026" name="Picture 2" descr="Resultado de imagen para imagenes de la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383" y="3203620"/>
            <a:ext cx="3506832" cy="310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355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FAX.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38470"/>
            <a:ext cx="8915400" cy="4572752"/>
          </a:xfrm>
        </p:spPr>
        <p:txBody>
          <a:bodyPr>
            <a:normAutofit/>
          </a:bodyPr>
          <a:lstStyle/>
          <a:p>
            <a:r>
              <a:rPr lang="es-CO" dirty="0" smtClean="0"/>
              <a:t>También llamado telefax y telecopia, es el envió de un documento o imagen atreves de la línea telefónica, este dispositivo consiste en un teléfono y una fotocopiadora.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>El fax funciona de manera sencilla. Se trata de tres piezas integradas y combinadas en un solo aparato: un escáner, que se encarga de registrar los datos, textos e imágenes presentes en el documento original; un módem, que permite la conexión vía telefónica con otro aparato de similares características; y la impresora, que al recibir un nuevo documento lo imprime de forma rápida y económica en un papel, produciendo una copia de </a:t>
            </a:r>
            <a:r>
              <a:rPr lang="es-CO" dirty="0" smtClean="0"/>
              <a:t>los datos transmitidos.</a:t>
            </a:r>
          </a:p>
          <a:p>
            <a:endParaRPr lang="es-CO" dirty="0"/>
          </a:p>
        </p:txBody>
      </p:sp>
      <p:pic>
        <p:nvPicPr>
          <p:cNvPr id="2050" name="Picture 2" descr="Resultado de imagen para imagenes de f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037" y="3942518"/>
            <a:ext cx="3578158" cy="214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162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6553" y="852710"/>
            <a:ext cx="8911687" cy="1280890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PANTALLA TACTIL.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9200" y="1524000"/>
            <a:ext cx="10285412" cy="4717774"/>
          </a:xfrm>
        </p:spPr>
        <p:txBody>
          <a:bodyPr/>
          <a:lstStyle/>
          <a:p>
            <a:r>
              <a:rPr lang="es-CO" dirty="0"/>
              <a:t>Una pantalla táctil, es un </a:t>
            </a:r>
            <a:r>
              <a:rPr lang="es-CO" b="1" dirty="0"/>
              <a:t>periférico de entrada y salida de datos</a:t>
            </a:r>
            <a:r>
              <a:rPr lang="es-CO" dirty="0"/>
              <a:t> para el dispositivo en el que esté instalada, actuando así como i</a:t>
            </a:r>
            <a:r>
              <a:rPr lang="es-CO" b="1" dirty="0"/>
              <a:t>ntermediario directo</a:t>
            </a:r>
            <a:r>
              <a:rPr lang="es-CO" dirty="0"/>
              <a:t> entre nuestras órdenes y lo que debe hacer el dispositivo en cuestión.</a:t>
            </a:r>
          </a:p>
          <a:p>
            <a:r>
              <a:rPr lang="es-CO" dirty="0"/>
              <a:t>Las ordenes en cuestión pueden ser dadas como su propio nombre indica,</a:t>
            </a:r>
            <a:r>
              <a:rPr lang="es-CO" b="1" dirty="0"/>
              <a:t> de manera táctil,</a:t>
            </a:r>
            <a:r>
              <a:rPr lang="es-CO" dirty="0"/>
              <a:t> o también mediante un </a:t>
            </a:r>
            <a:r>
              <a:rPr lang="es-CO" b="1" dirty="0"/>
              <a:t>lápiz o Stylus</a:t>
            </a:r>
            <a:r>
              <a:rPr lang="es-CO" dirty="0"/>
              <a:t>, que según sea la pantalla, deberá ser de tecnología óptica.</a:t>
            </a:r>
          </a:p>
          <a:p>
            <a:r>
              <a:rPr lang="es-CO" dirty="0"/>
              <a:t>Existen varios tipos de pantallas táctiles, y funcionan de manera totalmente diferente según la tecnología usada y las características técnicas, así podemos decir que existen </a:t>
            </a:r>
            <a:r>
              <a:rPr lang="es-CO" b="1" dirty="0"/>
              <a:t>cuatro tipos de pantallas táctiles</a:t>
            </a:r>
            <a:r>
              <a:rPr lang="es-CO" dirty="0"/>
              <a:t> bien diferenciados entre sí.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3077" name="Picture 5" descr="Resultado de imagen para imagenes de pantalla tact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946" y="4354651"/>
            <a:ext cx="4306984" cy="250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09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solidFill>
                  <a:srgbClr val="C00000"/>
                </a:solidFill>
              </a:rPr>
              <a:t>ROUTER.</a:t>
            </a:r>
            <a:endParaRPr lang="es-CO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6181" y="1399504"/>
            <a:ext cx="8915400" cy="3777622"/>
          </a:xfrm>
        </p:spPr>
        <p:txBody>
          <a:bodyPr/>
          <a:lstStyle/>
          <a:p>
            <a:r>
              <a:rPr lang="es-CO" dirty="0"/>
              <a:t>Un </a:t>
            </a:r>
            <a:r>
              <a:rPr lang="es-CO" dirty="0" smtClean="0"/>
              <a:t>Reuters </a:t>
            </a:r>
            <a:r>
              <a:rPr lang="es-CO" dirty="0"/>
              <a:t>es un dispositivo de red que se encarga de llevar por la ruta adecuada el tráfico. En tu casa seguramente tendrás uno que es el que te conecta con Internet.</a:t>
            </a:r>
          </a:p>
          <a:p>
            <a:r>
              <a:rPr lang="es-CO" dirty="0"/>
              <a:t>Los </a:t>
            </a:r>
            <a:r>
              <a:rPr lang="es-CO" dirty="0" smtClean="0"/>
              <a:t>Reuters </a:t>
            </a:r>
            <a:r>
              <a:rPr lang="es-CO" dirty="0"/>
              <a:t>funcionan utilizando direcciones IP para saber a donde tienen que ir los paquetes de datos no como ocurre en los switches. Gracias a estas direcciones, que son únicas para cada máquina, este dispositivo puede conocer por donde debe enviar el paquete.</a:t>
            </a:r>
          </a:p>
          <a:p>
            <a:endParaRPr lang="es-CO" dirty="0"/>
          </a:p>
        </p:txBody>
      </p:sp>
      <p:pic>
        <p:nvPicPr>
          <p:cNvPr id="1026" name="Picture 2" descr="Resultado de imagen para imagenes de ro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588" y="3619922"/>
            <a:ext cx="350258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30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TRANSMISOR DE BLOOT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547362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</TotalTime>
  <Words>174</Words>
  <Application>Microsoft Office PowerPoint</Application>
  <PresentationFormat>Panorámica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Century Gothic</vt:lpstr>
      <vt:lpstr>Wingdings 3</vt:lpstr>
      <vt:lpstr>Espiral</vt:lpstr>
      <vt:lpstr>DISPOSITIVOS DE ENTRADA Y SALIDA.</vt:lpstr>
      <vt:lpstr>Presentación de PowerPoint</vt:lpstr>
      <vt:lpstr>UNIDAD QUEMADORA.</vt:lpstr>
      <vt:lpstr>FAX.</vt:lpstr>
      <vt:lpstr>PANTALLA TACTIL.</vt:lpstr>
      <vt:lpstr>ROUTER.</vt:lpstr>
      <vt:lpstr>TRANSMISOR DE BLOOT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SALIDA.</dc:title>
  <dc:creator>Invitado</dc:creator>
  <cp:lastModifiedBy>Invitado</cp:lastModifiedBy>
  <cp:revision>11</cp:revision>
  <dcterms:created xsi:type="dcterms:W3CDTF">2018-05-17T19:26:50Z</dcterms:created>
  <dcterms:modified xsi:type="dcterms:W3CDTF">2018-05-24T13:41:36Z</dcterms:modified>
</cp:coreProperties>
</file>