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247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371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2107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09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1815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137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986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09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36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267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35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31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14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68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71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6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5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egsa.com.ar/Dic/periferico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jemplos.co/20-ejemplos-de-perifericos-mixtos/#ixzz5Fn5BlJv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ejemplos.co/20-ejemplos-de-perifericos-mixtos/#ixzz5GQJajv5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jemplos.co/20-ejemplos-de-perifericos-mixtos/#ixzz5GQKTlmA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jemplos.co/20-ejemplos-de-perifericos-mixtos/#ixzz5GQLk96f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s.wikipedia.org/wiki/Internet_Protocol" TargetMode="External"/><Relationship Id="rId3" Type="http://schemas.openxmlformats.org/officeDocument/2006/relationships/hyperlink" Target="https://es.wikipedia.org/wiki/Router#cite_note-1" TargetMode="External"/><Relationship Id="rId7" Type="http://schemas.openxmlformats.org/officeDocument/2006/relationships/hyperlink" Target="https://es.wikipedia.org/wiki/Subred" TargetMode="External"/><Relationship Id="rId2" Type="http://schemas.openxmlformats.org/officeDocument/2006/relationships/hyperlink" Target="https://es.wikipedia.org/wiki/Modelo_OS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wikipedia.org/wiki/Capa_de_red" TargetMode="External"/><Relationship Id="rId5" Type="http://schemas.openxmlformats.org/officeDocument/2006/relationships/hyperlink" Target="https://es.wikipedia.org/wiki/Router#cite_note-3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s://es.wikipedia.org/wiki/Router#cite_note-2" TargetMode="External"/><Relationship Id="rId9" Type="http://schemas.openxmlformats.org/officeDocument/2006/relationships/hyperlink" Target="https://es.wikipedia.org/wiki/Puente_de_re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43956" y="1278229"/>
            <a:ext cx="9057626" cy="2262781"/>
          </a:xfrm>
        </p:spPr>
        <p:txBody>
          <a:bodyPr>
            <a:normAutofit/>
          </a:bodyPr>
          <a:lstStyle/>
          <a:p>
            <a:r>
              <a:rPr lang="es-CO" b="1" dirty="0" smtClean="0">
                <a:solidFill>
                  <a:srgbClr val="FF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DISPOSITIVOS DE ENTRADA   </a:t>
            </a:r>
            <a:br>
              <a:rPr lang="es-CO" b="1" dirty="0" smtClean="0">
                <a:solidFill>
                  <a:srgbClr val="FF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</a:br>
            <a:r>
              <a:rPr lang="es-CO" b="1" dirty="0">
                <a:solidFill>
                  <a:srgbClr val="FF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 </a:t>
            </a:r>
            <a:r>
              <a:rPr lang="es-CO" b="1" dirty="0" smtClean="0">
                <a:solidFill>
                  <a:srgbClr val="FF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                    Y SALIDA.</a:t>
            </a:r>
            <a:endParaRPr lang="es-CO" b="1" dirty="0">
              <a:solidFill>
                <a:srgbClr val="FF0000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9213" y="33256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CO" sz="4000" b="1" i="1" dirty="0">
                <a:solidFill>
                  <a:srgbClr val="0070C0"/>
                </a:solidFill>
              </a:rPr>
              <a:t>P</a:t>
            </a:r>
            <a:r>
              <a:rPr lang="es-CO" sz="4000" b="1" i="1" dirty="0" smtClean="0">
                <a:solidFill>
                  <a:srgbClr val="0070C0"/>
                </a:solidFill>
              </a:rPr>
              <a:t>uertos de USB</a:t>
            </a:r>
            <a:r>
              <a:rPr lang="es-CO" sz="4000" b="1" i="1" dirty="0">
                <a:solidFill>
                  <a:srgbClr val="0070C0"/>
                </a:solidFill>
              </a:rPr>
              <a:t>.</a:t>
            </a:r>
            <a:r>
              <a:rPr lang="es-CO" sz="3200" b="1" i="1" dirty="0"/>
              <a:t> 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900568" y="1291475"/>
            <a:ext cx="8012526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Adaptadores que permiten multiplicar este tipo de puertos bidireccionales, fungen a su vez como periféricos mixtos al potenciar el volumen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 de entrada y salida de datos de otros periféricos a su vez.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/>
            </a:r>
            <a:b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</a:b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3" name="Picture 3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285" y="3256722"/>
            <a:ext cx="4574475" cy="203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12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4000" dirty="0" smtClean="0"/>
              <a:t>                   </a:t>
            </a:r>
            <a:r>
              <a:rPr lang="es-CO" sz="60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Aparajita" panose="020B0604020202020204" pitchFamily="34" charset="0"/>
              </a:rPr>
              <a:t>¿</a:t>
            </a:r>
            <a:r>
              <a:rPr lang="es-CO" sz="5400" b="1" i="1" dirty="0" smtClean="0">
                <a:solidFill>
                  <a:srgbClr val="FF0000"/>
                </a:solidFill>
                <a:latin typeface="Arial Black" panose="020B0A04020102020204" pitchFamily="34" charset="0"/>
                <a:cs typeface="Aparajita" panose="020B0604020202020204" pitchFamily="34" charset="0"/>
              </a:rPr>
              <a:t>Qué son?</a:t>
            </a:r>
            <a:endParaRPr lang="es-CO" sz="5400" b="1" i="1" dirty="0">
              <a:solidFill>
                <a:srgbClr val="FF0000"/>
              </a:solidFill>
              <a:latin typeface="Arial Black" panose="020B0A04020102020204" pitchFamily="34" charset="0"/>
              <a:cs typeface="Aparajita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2000" b="1" dirty="0"/>
              <a:t>Un periférico mixto es aquel </a:t>
            </a:r>
            <a:r>
              <a:rPr lang="es-CO" sz="2000" b="1" dirty="0">
                <a:hlinkClick r:id="rId2"/>
              </a:rPr>
              <a:t>periférico</a:t>
            </a:r>
            <a:r>
              <a:rPr lang="es-CO" sz="2000" b="1" dirty="0"/>
              <a:t> que puede cumplir funciones tanto de entrada como de salida. También son llamados dispositivos de entrada-salida o en inglés: input/output </a:t>
            </a:r>
            <a:r>
              <a:rPr lang="es-CO" sz="2000" b="1" dirty="0" smtClean="0"/>
              <a:t>divise.</a:t>
            </a:r>
            <a:r>
              <a:rPr lang="es-CO" sz="2000" b="1" dirty="0"/>
              <a:t/>
            </a:r>
            <a:br>
              <a:rPr lang="es-CO" sz="2000" b="1" dirty="0"/>
            </a:br>
            <a:r>
              <a:rPr lang="es-CO" sz="2000" b="1" dirty="0"/>
              <a:t/>
            </a:r>
            <a:br>
              <a:rPr lang="es-CO" sz="2000" b="1" dirty="0"/>
            </a:br>
            <a:r>
              <a:rPr lang="es-CO" sz="2000" b="1" dirty="0"/>
              <a:t>Los periféricos de computadora pueden clasificarse según el sentido del flujo principal de datos: de entrada, de salida, mixto. Algunas bibliografías incluyen otras categorías como de almacenamiento, de comunicación, que pueden ser incluidas dentro de la categoría "mixto".</a:t>
            </a:r>
          </a:p>
        </p:txBody>
      </p:sp>
    </p:spTree>
    <p:extLst>
      <p:ext uri="{BB962C8B-B14F-4D97-AF65-F5344CB8AC3E}">
        <p14:creationId xmlns:p14="http://schemas.microsoft.com/office/powerpoint/2010/main" val="28417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6600" b="1" i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           </a:t>
            </a:r>
            <a:r>
              <a:rPr lang="es-CO" sz="5400" b="1" i="1" dirty="0" smtClean="0">
                <a:solidFill>
                  <a:srgbClr val="0070C0"/>
                </a:solidFill>
                <a:latin typeface="Baskerville Old Face" panose="02020602080505020303" pitchFamily="18" charset="0"/>
                <a:cs typeface="Aparajita" panose="020B0604020202020204" pitchFamily="34" charset="0"/>
              </a:rPr>
              <a:t>Smartphone</a:t>
            </a:r>
            <a:endParaRPr lang="es-CO" sz="5400" i="1" dirty="0">
              <a:solidFill>
                <a:srgbClr val="0070C0"/>
              </a:solidFill>
              <a:latin typeface="Baskerville Old Face" panose="02020602080505020303" pitchFamily="18" charset="0"/>
              <a:cs typeface="Aparajita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Los celulares contemporáneos tienen plena capacidad de conexión con la computadora, permitiendo la entrada y salida de información, aplicaciones y datos de toda índole, desde y hacia ambos aparatos.</a:t>
            </a:r>
            <a:br>
              <a:rPr lang="es-CO" dirty="0"/>
            </a:br>
            <a:r>
              <a:rPr lang="es-CO" dirty="0" smtClean="0"/>
              <a:t>Fuente</a:t>
            </a:r>
            <a:r>
              <a:rPr lang="es-CO" dirty="0"/>
              <a:t>: </a:t>
            </a:r>
            <a:r>
              <a:rPr lang="es-CO" dirty="0">
                <a:hlinkClick r:id="rId2"/>
              </a:rPr>
              <a:t>http://www.ejemplos.co/20-ejemplos-de-perifericos-mixtos/#</a:t>
            </a:r>
            <a:r>
              <a:rPr lang="es-CO" dirty="0" smtClean="0">
                <a:hlinkClick r:id="rId2"/>
              </a:rPr>
              <a:t>ixzz5Fn5BlJvE</a:t>
            </a:r>
            <a:endParaRPr lang="es-CO" dirty="0">
              <a:hlinkClick r:id="rId2"/>
            </a:endParaRPr>
          </a:p>
          <a:p>
            <a:endParaRPr lang="es-CO" dirty="0"/>
          </a:p>
        </p:txBody>
      </p:sp>
      <p:pic>
        <p:nvPicPr>
          <p:cNvPr id="4" name="Imagen 3" descr="Resultado de imagen para Smartphones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639" y="3567449"/>
            <a:ext cx="4402910" cy="2572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808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5400" b="1" i="1" dirty="0">
                <a:solidFill>
                  <a:srgbClr val="0070C0"/>
                </a:solidFill>
                <a:latin typeface="Arial Rounded MT Bold" panose="020F0704030504030204" pitchFamily="34" charset="0"/>
                <a:cs typeface="Aparajita" panose="020B0604020202020204" pitchFamily="34" charset="0"/>
              </a:rPr>
              <a:t>Pantallas táctiles</a:t>
            </a:r>
            <a:r>
              <a:rPr lang="es-CO" sz="5400" i="1" dirty="0">
                <a:solidFill>
                  <a:srgbClr val="0070C0"/>
                </a:solidFill>
                <a:latin typeface="Arial Rounded MT Bold" panose="020F0704030504030204" pitchFamily="34" charset="0"/>
                <a:cs typeface="Aparajita" panose="020B0604020202020204" pitchFamily="34" charset="0"/>
              </a:rPr>
              <a:t>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1600" dirty="0">
                <a:latin typeface="Arial Black" panose="020B0A04020102020204" pitchFamily="34" charset="0"/>
              </a:rPr>
              <a:t>Cumple a la vez el propósito de emitir información visual al operador de la computadora, tal y como los monitores convencionales, pero también permite introducir datos mediante el tacto.</a:t>
            </a:r>
            <a:br>
              <a:rPr lang="es-CO" sz="1600" dirty="0">
                <a:latin typeface="Arial Black" panose="020B0A04020102020204" pitchFamily="34" charset="0"/>
              </a:rPr>
            </a:br>
            <a:r>
              <a:rPr lang="es-CO" sz="1600" dirty="0" smtClean="0">
                <a:latin typeface="Arial Black" panose="020B0A04020102020204" pitchFamily="34" charset="0"/>
              </a:rPr>
              <a:t>Fuente</a:t>
            </a:r>
            <a:r>
              <a:rPr lang="es-CO" sz="1600" dirty="0">
                <a:latin typeface="Arial Black" panose="020B0A04020102020204" pitchFamily="34" charset="0"/>
              </a:rPr>
              <a:t>: </a:t>
            </a:r>
            <a:r>
              <a:rPr lang="es-CO" sz="1600" dirty="0">
                <a:latin typeface="Arial Black" panose="020B0A04020102020204" pitchFamily="34" charset="0"/>
                <a:hlinkClick r:id="rId2"/>
              </a:rPr>
              <a:t>http://www.ejemplos.co/20-ejemplos-de-perifericos-mixtos/#</a:t>
            </a:r>
            <a:r>
              <a:rPr lang="es-CO" sz="1600" dirty="0" smtClean="0">
                <a:latin typeface="Arial Black" panose="020B0A04020102020204" pitchFamily="34" charset="0"/>
                <a:hlinkClick r:id="rId2"/>
              </a:rPr>
              <a:t>ixzz5GQJajv5N</a:t>
            </a:r>
            <a:endParaRPr lang="es-CO" sz="1600" dirty="0" smtClean="0">
              <a:latin typeface="Arial Black" panose="020B0A04020102020204" pitchFamily="34" charset="0"/>
            </a:endParaRPr>
          </a:p>
          <a:p>
            <a:endParaRPr lang="es-CO" sz="1600" dirty="0">
              <a:latin typeface="Arial Black" panose="020B0A04020102020204" pitchFamily="34" charset="0"/>
            </a:endParaRPr>
          </a:p>
        </p:txBody>
      </p:sp>
      <p:pic>
        <p:nvPicPr>
          <p:cNvPr id="4" name="Imagen 3" descr="Imagen relacionad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005" y="3248146"/>
            <a:ext cx="4063889" cy="25627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547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4000" b="1" i="1" dirty="0">
                <a:solidFill>
                  <a:srgbClr val="0070C0"/>
                </a:solidFill>
                <a:latin typeface="+mn-lt"/>
                <a:cs typeface="Aparajita" panose="020B0604020202020204" pitchFamily="34" charset="0"/>
              </a:rPr>
              <a:t>Reproductores Mp3</a:t>
            </a:r>
            <a:r>
              <a:rPr lang="es-CO" sz="4800" i="1" dirty="0">
                <a:latin typeface="Aparajita" panose="020B0604020202020204" pitchFamily="34" charset="0"/>
                <a:cs typeface="Aparajita" panose="020B0604020202020204" pitchFamily="34" charset="0"/>
              </a:rPr>
              <a:t>.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408908" y="2160117"/>
            <a:ext cx="926567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Los aparatos musicales portátiles contemporáneos 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(iPod, 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etc.) permiten el ingreso de información musical (entrada)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 desde la computadora y su reproducción mediante audífonos (salida).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Fuente: 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 Black" panose="020B0A04020102020204" pitchFamily="34" charset="0"/>
                <a:hlinkClick r:id="rId2"/>
              </a:rPr>
              <a:t>http://www.ejemplos.co/20-ejemplos-de-perifericos-mixtos/#ixzz5GQKTlmAd</a:t>
            </a: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Imagen 4" descr="Resultado de imagen para Reproductores Mp3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299" y="3398918"/>
            <a:ext cx="2562225" cy="2562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54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4400" b="1" i="1" dirty="0">
                <a:solidFill>
                  <a:srgbClr val="0070C0"/>
                </a:solidFill>
                <a:latin typeface="+mn-lt"/>
                <a:cs typeface="Aparajita" panose="020B0604020202020204" pitchFamily="34" charset="0"/>
              </a:rPr>
              <a:t>Transmisores Bluetooth</a:t>
            </a:r>
            <a:r>
              <a:rPr lang="es-CO" sz="6600" i="1" dirty="0">
                <a:solidFill>
                  <a:srgbClr val="0070C0"/>
                </a:solidFill>
                <a:latin typeface="+mn-lt"/>
                <a:cs typeface="Aparajita" panose="020B0604020202020204" pitchFamily="34" charset="0"/>
              </a:rPr>
              <a:t>.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460423" y="1905000"/>
            <a:ext cx="839043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Aparatos de transmisión radial de baja frecuencia para comunicar a su vez diversos periféricos o incluso computadores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enteros, son bidireccionales e inalámbricos pero de corto alcance.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Fuente: </a:t>
            </a: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Open Sans"/>
                <a:hlinkClick r:id="rId2"/>
              </a:rPr>
              <a:t>http://www.ejemplos.co/20-ejemplos-de-perifericos-mixtos/#ixzz5GQLk96f3</a:t>
            </a: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5" name="Picture 3" descr="Resultado de imagen para transmisores de bluetoo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52" y="3012996"/>
            <a:ext cx="3714608" cy="287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22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5400" b="1" i="1" dirty="0" err="1" smtClean="0">
                <a:solidFill>
                  <a:srgbClr val="0070C0"/>
                </a:solidFill>
                <a:latin typeface="Arial Black" panose="020B0A04020102020204" pitchFamily="34" charset="0"/>
                <a:cs typeface="Aparajita" panose="020B0604020202020204" pitchFamily="34" charset="0"/>
              </a:rPr>
              <a:t>Router</a:t>
            </a:r>
            <a:r>
              <a:rPr lang="es-CO" sz="5400" b="1" i="1" dirty="0" smtClean="0">
                <a:solidFill>
                  <a:srgbClr val="0070C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 </a:t>
            </a:r>
            <a:endParaRPr lang="es-CO" sz="5400" b="1" i="1" dirty="0">
              <a:solidFill>
                <a:srgbClr val="0070C0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11184" y="1569447"/>
            <a:ext cx="6889638" cy="3929832"/>
          </a:xfrm>
        </p:spPr>
        <p:txBody>
          <a:bodyPr/>
          <a:lstStyle/>
          <a:p>
            <a:pPr marL="0" lvl="0" indent="0" algn="ctr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CO" altLang="es-CO" sz="1400" dirty="0">
                <a:solidFill>
                  <a:srgbClr val="0B008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                                     </a:t>
            </a:r>
            <a:endParaRPr lang="es-CO" altLang="es-CO" sz="1400" dirty="0">
              <a:solidFill>
                <a:srgbClr val="222222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Los encaminadores en el 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2" tooltip="Modelo OSI"/>
              </a:rPr>
              <a:t>modelo OSI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 </a:t>
            </a:r>
            <a:r>
              <a:rPr lang="es-CO" altLang="es-CO" sz="1400" b="1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router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 —también conocido como </a:t>
            </a:r>
            <a:r>
              <a:rPr lang="es-CO" altLang="es-CO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enrutador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</a:t>
            </a:r>
            <a:r>
              <a:rPr lang="es-CO" altLang="es-CO" sz="14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3"/>
              </a:rPr>
              <a:t>1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​</a:t>
            </a:r>
            <a:r>
              <a:rPr lang="es-CO" altLang="es-CO" sz="14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4"/>
              </a:rPr>
              <a:t>2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​ o </a:t>
            </a:r>
            <a:r>
              <a:rPr lang="es-CO" altLang="es-CO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rúter</a:t>
            </a:r>
            <a:r>
              <a:rPr lang="es-CO" altLang="es-CO" sz="14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5"/>
              </a:rPr>
              <a:t>3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​— es un dispositivo que proporciona conectividad a 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6" tooltip="Capa de red"/>
              </a:rPr>
              <a:t>nivel de red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 o nivel tres en el 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2" tooltip="Modelo OSI"/>
              </a:rPr>
              <a:t>modelo OSI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 Su función principal consiste en enviar o encaminar paquetes de datos de una red a otra, es decir, interconectar </a:t>
            </a:r>
            <a:r>
              <a:rPr lang="es-CO" altLang="es-CO" sz="14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7" tooltip="Subred"/>
              </a:rPr>
              <a:t>subredes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entendiendo por subred un conjunto de máquinas 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8" tooltip="Internet Protocol"/>
              </a:rPr>
              <a:t>IP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 que se pueden comunicar sin la intervención de un encaminador (mediante 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  <a:hlinkClick r:id="rId9" tooltip="Puente de red"/>
              </a:rPr>
              <a:t>puentes de red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 o un </a:t>
            </a:r>
            <a:r>
              <a:rPr lang="es-CO" altLang="es-CO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switch</a:t>
            </a:r>
            <a:r>
              <a:rPr lang="es-CO" altLang="es-CO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), y que por tanto tienen prefijos de red distintos.</a:t>
            </a:r>
          </a:p>
          <a:p>
            <a:endParaRPr lang="es-CO" dirty="0"/>
          </a:p>
        </p:txBody>
      </p:sp>
      <p:pic>
        <p:nvPicPr>
          <p:cNvPr id="2053" name="Picture 5" descr="Resultado de imagen para rout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150" y="3850783"/>
            <a:ext cx="3604443" cy="175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56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40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Placas de red </a:t>
            </a:r>
            <a:r>
              <a:rPr lang="es-CO" sz="4000" b="1" i="1" dirty="0" err="1">
                <a:solidFill>
                  <a:srgbClr val="0070C0"/>
                </a:solidFill>
                <a:latin typeface="Arial Black" panose="020B0A04020102020204" pitchFamily="34" charset="0"/>
              </a:rPr>
              <a:t>WiFi</a:t>
            </a:r>
            <a:r>
              <a:rPr lang="es-CO" sz="40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709828"/>
            <a:ext cx="7636864" cy="4381879"/>
          </a:xfrm>
        </p:spPr>
        <p:txBody>
          <a:bodyPr>
            <a:normAutofit/>
          </a:bodyPr>
          <a:lstStyle/>
          <a:p>
            <a:r>
              <a:rPr lang="es-CO" dirty="0"/>
              <a:t>Semejantes a los transmisores </a:t>
            </a:r>
            <a:r>
              <a:rPr lang="es-CO" i="1" dirty="0"/>
              <a:t>Bluetooth, </a:t>
            </a:r>
            <a:r>
              <a:rPr lang="es-CO" dirty="0"/>
              <a:t>permiten la entrada y salida de información digital desde y hacia Internet, mediante la transmisión de ondas de radio.</a:t>
            </a:r>
            <a:br>
              <a:rPr lang="es-CO" dirty="0"/>
            </a:br>
            <a:endParaRPr lang="es-CO" dirty="0" smtClean="0"/>
          </a:p>
          <a:p>
            <a:endParaRPr lang="es-CO" sz="1600" dirty="0"/>
          </a:p>
        </p:txBody>
      </p:sp>
      <p:pic>
        <p:nvPicPr>
          <p:cNvPr id="3074" name="Picture 2" descr="Resultado de imagen para placas wif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334" y="3600543"/>
            <a:ext cx="2317168" cy="231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53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4800" b="1" i="1" dirty="0">
                <a:solidFill>
                  <a:srgbClr val="0070C0"/>
                </a:solidFill>
                <a:latin typeface="Arial Black" panose="020B0A04020102020204" pitchFamily="34" charset="0"/>
                <a:cs typeface="Aparajita" panose="020B0604020202020204" pitchFamily="34" charset="0"/>
              </a:rPr>
              <a:t>Fax.</a:t>
            </a:r>
            <a:r>
              <a:rPr lang="es-CO" sz="4800" b="1" i="1" dirty="0">
                <a:solidFill>
                  <a:srgbClr val="0070C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 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80792" y="1436808"/>
            <a:ext cx="9557425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Mezcla de fotocopiadora y módem, revolucionaron el mundo de las telecomunicaciones en su momento, permitiendo la captura (entrada)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altLang="es-CO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> y transmisión (salida) de imágenes de documentos, que son recibidos a su vez del otro lado de la línea telefónica.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/>
            </a:r>
            <a:b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</a:br>
            <a: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  <a:t/>
            </a:r>
            <a:br>
              <a:rPr kumimoji="0" lang="es-CO" altLang="es-C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</a:rPr>
            </a:b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 smtClean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CO" altLang="es-CO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CO" altLang="es-CO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CO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9" name="Picture 3" descr="Resultado de imagen para fa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851" y="21422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69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</TotalTime>
  <Words>248</Words>
  <Application>Microsoft Office PowerPoint</Application>
  <PresentationFormat>Panorámica</PresentationFormat>
  <Paragraphs>63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20" baseType="lpstr">
      <vt:lpstr>Aharoni</vt:lpstr>
      <vt:lpstr>Aparajita</vt:lpstr>
      <vt:lpstr>Arial</vt:lpstr>
      <vt:lpstr>Arial Black</vt:lpstr>
      <vt:lpstr>Arial Rounded MT Bold</vt:lpstr>
      <vt:lpstr>Baskerville Old Face</vt:lpstr>
      <vt:lpstr>Open Sans</vt:lpstr>
      <vt:lpstr>Trebuchet MS</vt:lpstr>
      <vt:lpstr>Wingdings 3</vt:lpstr>
      <vt:lpstr>Faceta</vt:lpstr>
      <vt:lpstr>DISPOSITIVOS DE ENTRADA                         Y SALIDA.</vt:lpstr>
      <vt:lpstr>                   ¿Qué son?</vt:lpstr>
      <vt:lpstr>           Smartphone</vt:lpstr>
      <vt:lpstr>Pantallas táctiles.</vt:lpstr>
      <vt:lpstr>Reproductores Mp3.</vt:lpstr>
      <vt:lpstr>Transmisores Bluetooth.</vt:lpstr>
      <vt:lpstr>Router </vt:lpstr>
      <vt:lpstr>Placas de red WiFi.</vt:lpstr>
      <vt:lpstr>Fax. </vt:lpstr>
      <vt:lpstr>Puertos de USB. 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DISPOSITIVOS DE ENTRADA                         Y SALIDA.</dc:title>
  <dc:creator>Invitado</dc:creator>
  <cp:lastModifiedBy>Invitado</cp:lastModifiedBy>
  <cp:revision>12</cp:revision>
  <dcterms:created xsi:type="dcterms:W3CDTF">2018-05-17T19:36:11Z</dcterms:created>
  <dcterms:modified xsi:type="dcterms:W3CDTF">2018-06-15T16:29:02Z</dcterms:modified>
</cp:coreProperties>
</file>