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296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58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183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978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685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0984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1666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002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059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372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909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53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80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10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73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952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6FBBC-808C-449A-BBAA-951B57D0F8BF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94CAEB-1A01-4907-96EE-ADE55B550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249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omputadora" TargetMode="External"/><Relationship Id="rId2" Type="http://schemas.openxmlformats.org/officeDocument/2006/relationships/hyperlink" Target="https://es.wikipedia.org/wiki/Inform%C3%A1ti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finicion.de/tecnologi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definicion.de/informac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5516" y="2307219"/>
            <a:ext cx="9144000" cy="2387600"/>
          </a:xfrm>
        </p:spPr>
        <p:txBody>
          <a:bodyPr/>
          <a:lstStyle/>
          <a:p>
            <a:r>
              <a:rPr lang="es-CO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DISPOSITIVOS DE ENTRADA Y SALIDA</a:t>
            </a:r>
            <a:endParaRPr lang="es-CO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41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mtClean="0"/>
              <a:t>DEFINICIÓN</a:t>
            </a:r>
            <a:r>
              <a:rPr lang="es-CO" dirty="0" smtClean="0"/>
              <a:t>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391865"/>
            <a:ext cx="10058400" cy="2952867"/>
          </a:xfrm>
        </p:spPr>
        <p:txBody>
          <a:bodyPr>
            <a:normAutofit lnSpcReduction="10000"/>
          </a:bodyPr>
          <a:lstStyle/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 </a:t>
            </a:r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  <a:hlinkClick r:id="rId2" tooltip="Informática"/>
              </a:rPr>
              <a:t>informática</a:t>
            </a:r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un periférico de entrada/salida es un dispositivo que permite la comunicación entre un sistema de procesamiento de información, tal como la </a:t>
            </a:r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  <a:hlinkClick r:id="rId3" tooltip="Computadora"/>
              </a:rPr>
              <a:t>computadora</a:t>
            </a:r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y el mundo exterior, y posiblemente un humano u otro sistema de procesamiento de información.</a:t>
            </a:r>
          </a:p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Los periféricos de Entrada/salida o dispositivos Mixtos son utilizados por una persona para comunicarse con las computadoras.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950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Estos dispositivos son: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Pantalla táctil </a:t>
            </a:r>
          </a:p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Quemador de CD y DVD</a:t>
            </a:r>
          </a:p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Fax</a:t>
            </a:r>
          </a:p>
          <a:p>
            <a:r>
              <a:rPr lang="es-CO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Router</a:t>
            </a:r>
            <a:endParaRPr lang="es-CO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Transmisores de </a:t>
            </a:r>
            <a:r>
              <a:rPr lang="es-CO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bluetooth</a:t>
            </a:r>
            <a:endParaRPr lang="es-CO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s-CO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999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7" y="350479"/>
            <a:ext cx="3932237" cy="1168758"/>
          </a:xfrm>
        </p:spPr>
        <p:txBody>
          <a:bodyPr/>
          <a:lstStyle/>
          <a:p>
            <a:r>
              <a:rPr lang="es-CO" dirty="0" smtClean="0"/>
              <a:t>FAX</a:t>
            </a: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519" y="1373187"/>
            <a:ext cx="3448050" cy="3810000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CO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Dispositivo mediante el cual se imprime una copia de otro impreso, transmitida o bien, vía teléfono, o bien desde el propio fax.</a:t>
            </a:r>
            <a:endParaRPr lang="es-CO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Quemador de CD y DVD: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06" y="1749425"/>
            <a:ext cx="4486275" cy="3057525"/>
          </a:xfrm>
          <a:prstGeom prst="rect">
            <a:avLst/>
          </a:prstGeo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Un grabador de CD/DVD, escritor de CD/DVD o quemador de CD/DVD es un dispositivo de disco usado para producir discos o sacar copias de discos legibles . Un grabador de DVD produce discos de DVD que se pueden leer en reproductores de vídeo o dispositivos de DVD-ROM</a:t>
            </a:r>
            <a:r>
              <a:rPr lang="es-CO" sz="2000" dirty="0" smtClean="0"/>
              <a:t>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034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ROUTER:</a:t>
            </a:r>
            <a:endParaRPr lang="es-CO" dirty="0"/>
          </a:p>
        </p:txBody>
      </p:sp>
      <p:pic>
        <p:nvPicPr>
          <p:cNvPr id="1026" name="Picture 2" descr="Resultado de imagen para router definic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1326524"/>
            <a:ext cx="3951958" cy="340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CO" sz="4200" dirty="0">
                <a:latin typeface="Consolas" panose="020B0609020204030204" pitchFamily="49" charset="0"/>
                <a:cs typeface="Consolas" panose="020B0609020204030204" pitchFamily="49" charset="0"/>
              </a:rPr>
              <a:t>Un </a:t>
            </a:r>
            <a:r>
              <a:rPr lang="es-CO" sz="4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router</a:t>
            </a:r>
            <a:r>
              <a:rPr lang="es-CO" sz="4200" dirty="0">
                <a:latin typeface="Consolas" panose="020B0609020204030204" pitchFamily="49" charset="0"/>
                <a:cs typeface="Consolas" panose="020B0609020204030204" pitchFamily="49" charset="0"/>
              </a:rPr>
              <a:t> es un dispositivo de hardware que permite la interconexión de ordenadores en </a:t>
            </a:r>
            <a:r>
              <a:rPr lang="es-CO" sz="4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red. El </a:t>
            </a:r>
            <a:r>
              <a:rPr lang="es-CO" sz="4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router</a:t>
            </a:r>
            <a:r>
              <a:rPr lang="es-CO" sz="4200" dirty="0">
                <a:latin typeface="Consolas" panose="020B0609020204030204" pitchFamily="49" charset="0"/>
                <a:cs typeface="Consolas" panose="020B0609020204030204" pitchFamily="49" charset="0"/>
              </a:rPr>
              <a:t> o enrutador es un dispositivo que opera en capa tres de nivel de 3. Así, permite que varias redes u ordenadores se conecten entre sí y, por </a:t>
            </a:r>
            <a:r>
              <a:rPr lang="es-CO" sz="4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ejemplo, compartan </a:t>
            </a:r>
            <a:r>
              <a:rPr lang="es-CO" sz="4200" dirty="0">
                <a:latin typeface="Consolas" panose="020B0609020204030204" pitchFamily="49" charset="0"/>
                <a:cs typeface="Consolas" panose="020B0609020204030204" pitchFamily="49" charset="0"/>
              </a:rPr>
              <a:t>una misma conexión de Internet.</a:t>
            </a:r>
          </a:p>
          <a:p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6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Consolas" panose="020B0609020204030204" pitchFamily="49" charset="0"/>
                <a:cs typeface="Consolas" panose="020B0609020204030204" pitchFamily="49" charset="0"/>
              </a:rPr>
              <a:t>Transmisores de </a:t>
            </a:r>
            <a:r>
              <a:rPr lang="es-CO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bluetooth</a:t>
            </a:r>
            <a:r>
              <a:rPr lang="es-CO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br>
              <a:rPr lang="es-CO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s-CO" dirty="0"/>
          </a:p>
        </p:txBody>
      </p:sp>
      <p:pic>
        <p:nvPicPr>
          <p:cNvPr id="2050" name="Picture 2" descr="Resultado de imagen para bluetoo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60913" y="1021556"/>
            <a:ext cx="4513262" cy="451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O" b="1" smtClean="0"/>
              <a:t>Bluetooth</a:t>
            </a:r>
            <a:r>
              <a:rPr lang="es-CO" dirty="0"/>
              <a:t> es una </a:t>
            </a:r>
            <a:r>
              <a:rPr lang="es-CO" b="1" dirty="0"/>
              <a:t>especificación tecnológica</a:t>
            </a:r>
            <a:r>
              <a:rPr lang="es-CO" dirty="0"/>
              <a:t> para redes inalámbricas que permite la transmisión de voz y datos entre distintos dispositivos mediante una radiofrecuencia segura (</a:t>
            </a:r>
            <a:r>
              <a:rPr lang="es-CO" b="1" dirty="0"/>
              <a:t>2,4 GHz</a:t>
            </a:r>
            <a:r>
              <a:rPr lang="es-CO" dirty="0"/>
              <a:t>). Esta </a:t>
            </a:r>
            <a:r>
              <a:rPr lang="es-CO" b="1" u="sng" dirty="0">
                <a:hlinkClick r:id="rId3"/>
              </a:rPr>
              <a:t>tecnología</a:t>
            </a:r>
            <a:r>
              <a:rPr lang="es-CO" dirty="0"/>
              <a:t>, por lo tanto, permite las comunicaciones sin cables ni conectores y la posibilidad de crear redes inalámbricas domésticas para sincronizar y compartir la </a:t>
            </a:r>
            <a:r>
              <a:rPr lang="es-CO" b="1" u="sng" dirty="0">
                <a:solidFill>
                  <a:srgbClr val="FFC000"/>
                </a:solidFill>
                <a:hlinkClick r:id="rId4"/>
              </a:rPr>
              <a:t>información</a:t>
            </a:r>
            <a:r>
              <a:rPr lang="es-CO" dirty="0"/>
              <a:t> que se encuentra almacenada en diversos equipos.</a:t>
            </a:r>
          </a:p>
        </p:txBody>
      </p:sp>
    </p:spTree>
    <p:extLst>
      <p:ext uri="{BB962C8B-B14F-4D97-AF65-F5344CB8AC3E}">
        <p14:creationId xmlns:p14="http://schemas.microsoft.com/office/powerpoint/2010/main" val="13556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115</Words>
  <Application>Microsoft Office PowerPoint</Application>
  <PresentationFormat>Panorámica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Batang</vt:lpstr>
      <vt:lpstr>Arial</vt:lpstr>
      <vt:lpstr>Consolas</vt:lpstr>
      <vt:lpstr>Trebuchet MS</vt:lpstr>
      <vt:lpstr>Wingdings 3</vt:lpstr>
      <vt:lpstr>Faceta</vt:lpstr>
      <vt:lpstr>DISPOSITIVOS DE ENTRADA Y SALIDA</vt:lpstr>
      <vt:lpstr>DEFINICIÓN:</vt:lpstr>
      <vt:lpstr>Estos dispositivos son:</vt:lpstr>
      <vt:lpstr>FAX</vt:lpstr>
      <vt:lpstr>Quemador de CD y DVD:</vt:lpstr>
      <vt:lpstr>ROUTER:</vt:lpstr>
      <vt:lpstr>Transmisores de bluetooth: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sfkdsñlf</dc:creator>
  <cp:lastModifiedBy>sfkdsñlf</cp:lastModifiedBy>
  <cp:revision>11</cp:revision>
  <dcterms:created xsi:type="dcterms:W3CDTF">2018-05-24T12:19:22Z</dcterms:created>
  <dcterms:modified xsi:type="dcterms:W3CDTF">2018-06-15T16:32:11Z</dcterms:modified>
</cp:coreProperties>
</file>