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8930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3678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7175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8075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8238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496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5966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1437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7578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838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4094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CA3E-F958-4162-82EE-81087F9B930E}" type="datetimeFigureOut">
              <a:rPr lang="es-PA" smtClean="0"/>
              <a:t>04/26/2018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0C133-1E4B-4E7A-BB37-5D6E112A8CB8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64933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dirty="0" smtClean="0"/>
              <a:t>Taller # 2</a:t>
            </a:r>
            <a:br>
              <a:rPr lang="es-PA" dirty="0" smtClean="0"/>
            </a:br>
            <a:r>
              <a:rPr lang="es-PA" dirty="0" smtClean="0"/>
              <a:t>Mejorando Mi Mapa</a:t>
            </a:r>
            <a:endParaRPr lang="es-P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739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Mapa en Colaboración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err="1" smtClean="0"/>
              <a:t>Retrabaja</a:t>
            </a:r>
            <a:r>
              <a:rPr lang="es-PA" dirty="0" smtClean="0"/>
              <a:t> el mapa Activa el grabador de </a:t>
            </a:r>
            <a:r>
              <a:rPr lang="es-PA" dirty="0" err="1" smtClean="0"/>
              <a:t>Cmaps</a:t>
            </a:r>
            <a:endParaRPr lang="es-PA" dirty="0" smtClean="0"/>
          </a:p>
          <a:p>
            <a:r>
              <a:rPr lang="es-PA" dirty="0" smtClean="0"/>
              <a:t>Agrega información del ratón encima</a:t>
            </a:r>
          </a:p>
          <a:p>
            <a:r>
              <a:rPr lang="es-PA" dirty="0" smtClean="0"/>
              <a:t>Documento de </a:t>
            </a:r>
            <a:r>
              <a:rPr lang="es-PA" dirty="0" err="1" smtClean="0"/>
              <a:t>word</a:t>
            </a:r>
            <a:r>
              <a:rPr lang="es-PA" dirty="0" smtClean="0"/>
              <a:t>., </a:t>
            </a:r>
            <a:r>
              <a:rPr lang="es-PA" dirty="0" err="1" smtClean="0"/>
              <a:t>power</a:t>
            </a:r>
            <a:r>
              <a:rPr lang="es-PA" dirty="0" smtClean="0"/>
              <a:t> </a:t>
            </a:r>
            <a:r>
              <a:rPr lang="es-PA" dirty="0" err="1" smtClean="0"/>
              <a:t>point</a:t>
            </a:r>
            <a:r>
              <a:rPr lang="es-PA" dirty="0" smtClean="0"/>
              <a:t>.</a:t>
            </a:r>
          </a:p>
          <a:p>
            <a:r>
              <a:rPr lang="es-PA" dirty="0" smtClean="0"/>
              <a:t>Agregar imágenes</a:t>
            </a:r>
          </a:p>
          <a:p>
            <a:r>
              <a:rPr lang="es-PA" dirty="0" smtClean="0"/>
              <a:t>Anotaciones</a:t>
            </a:r>
          </a:p>
          <a:p>
            <a:r>
              <a:rPr lang="es-PA" dirty="0" smtClean="0"/>
              <a:t>Nodos anidados</a:t>
            </a:r>
          </a:p>
          <a:p>
            <a:r>
              <a:rPr lang="es-PA" dirty="0" err="1" smtClean="0"/>
              <a:t>Submapa</a:t>
            </a:r>
            <a:endParaRPr lang="es-PA" dirty="0" smtClean="0"/>
          </a:p>
          <a:p>
            <a:r>
              <a:rPr lang="es-PA" dirty="0" smtClean="0"/>
              <a:t>Aplica el corrector ortográfico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076677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# 2 Mejorando Mi Mapa</vt:lpstr>
      <vt:lpstr>Mapa en Colaboración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# 2 Mejorando Mi Mapa</dc:title>
  <dc:creator>Estudiante</dc:creator>
  <cp:lastModifiedBy>USUARIO</cp:lastModifiedBy>
  <cp:revision>2</cp:revision>
  <dcterms:created xsi:type="dcterms:W3CDTF">2018-04-23T22:46:12Z</dcterms:created>
  <dcterms:modified xsi:type="dcterms:W3CDTF">2018-04-27T01:05:38Z</dcterms:modified>
</cp:coreProperties>
</file>