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99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24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77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30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7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22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04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17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5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1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99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4135E-2D7E-4DFF-95F1-399EEC0EB5CD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C19B-C180-4E76-AF3C-A6D0AAE53C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19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FF0000"/>
                </a:solidFill>
              </a:rPr>
              <a:t>Economia mondo nel XVIII secolo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497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altLang="it-IT" sz="2400" dirty="0" smtClean="0"/>
              <a:t>Nel XVIII secolo ci fu una grande crescita degli scambi commerciali e l’Europa era al centro di questi scambi, esercitando il proprio predominio. Gli storici utilizzano il termine economia-mondo per indicare questo fenomeno, poiché vi era una gerarchia politica con un centro che controllava politicamente e commercialmente le periferie. </a:t>
            </a:r>
            <a:br>
              <a:rPr lang="it-IT" altLang="it-IT" sz="2400" dirty="0" smtClean="0"/>
            </a:br>
            <a:r>
              <a:rPr lang="it-IT" altLang="it-IT" sz="2400" dirty="0" smtClean="0"/>
              <a:t>All’interno di questo centro c’erano però altre gerarchie: infatti tra le principali economie europee c’era una forte competizione per avere sempre più controllo sui mercati internazionali, secondo la dottrina del mercantilismo, e per questo ci furono anche numerose guerre. 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/>
              <a:t>Sofia Zavoli</a:t>
            </a:r>
          </a:p>
        </p:txBody>
      </p:sp>
    </p:spTree>
    <p:extLst>
      <p:ext uri="{BB962C8B-B14F-4D97-AF65-F5344CB8AC3E}">
        <p14:creationId xmlns:p14="http://schemas.microsoft.com/office/powerpoint/2010/main" val="30464834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4006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altLang="it-IT" sz="2400" smtClean="0"/>
              <a:t>L’Olanda, dopo essere stata la potenza maggiore del secolo precedente, iniziò un lento declino perché meno estesa e più debole militarmente. La Spagna e il Portogallo, non riuscirono a sfruttare le ricchezze provenienti dall’America perché tutto l’oro venne usato per coprire le spese dello stato e per pagare le importazioni. L’Inghilterra e la Francia utilizzarono invece i prodotti delle colonie come materie prime o come merce di esportazione. </a:t>
            </a:r>
            <a:br>
              <a:rPr lang="it-IT" altLang="it-IT" sz="2400" smtClean="0"/>
            </a:br>
            <a:r>
              <a:rPr lang="it-IT" altLang="it-IT" sz="2400" smtClean="0"/>
              <a:t>Inizialmente la Spagna aveva il monopolio sui commerci con l’America, ma la Francia e l’Inghilterra riuscirono a erodere questo monopolio sia con il contrabbando sia approfittando delle sconfitte nelle guerre che avevano luogo nel continente. Così gli inglesi e i francesi ottennero il monopolio dei commerci atlantici, a discapito di Olanda e Spagna.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6156325" y="63087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/>
              <a:t>Sofia Zavoli</a:t>
            </a:r>
          </a:p>
        </p:txBody>
      </p:sp>
    </p:spTree>
    <p:extLst>
      <p:ext uri="{BB962C8B-B14F-4D97-AF65-F5344CB8AC3E}">
        <p14:creationId xmlns:p14="http://schemas.microsoft.com/office/powerpoint/2010/main" val="1463984442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Presentazione su schermo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Economia mondo nel XVIII secolo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 mondo nel XVIII secolo</dc:title>
  <dc:creator>allievo</dc:creator>
  <cp:lastModifiedBy>allievo</cp:lastModifiedBy>
  <cp:revision>1</cp:revision>
  <dcterms:created xsi:type="dcterms:W3CDTF">2018-04-10T09:34:54Z</dcterms:created>
  <dcterms:modified xsi:type="dcterms:W3CDTF">2018-04-10T09:36:00Z</dcterms:modified>
</cp:coreProperties>
</file>