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149EB-1918-43F1-BA96-B8631E01A605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D886B-4E03-47F3-A24E-0EFCD218E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52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7098B-24DF-4A4D-BBFC-DBE3B8456E49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22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83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29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56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79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4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99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3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74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81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35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D3F8-EF57-4A4B-9F95-E9071D0CFC3C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E2F1-4C46-4554-AD51-02542C45E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17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3"/>
          <p:cNvSpPr txBox="1">
            <a:spLocks noChangeArrowheads="1"/>
          </p:cNvSpPr>
          <p:nvPr/>
        </p:nvSpPr>
        <p:spPr bwMode="auto">
          <a:xfrm>
            <a:off x="3094038" y="2881313"/>
            <a:ext cx="2879725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Adobe Garamond Pro" pitchFamily="18" charset="0"/>
              </a:rPr>
              <a:t>Anche se in modi diversi di paese in paese, il Mondo a partire dai primi decenni del 1700 assistette a un grande incremento demografico (66%) , dovuto principalmente: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5973763" y="3479800"/>
            <a:ext cx="433387" cy="36036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076" name="CasellaDiTesto 7"/>
          <p:cNvSpPr txBox="1">
            <a:spLocks noChangeArrowheads="1"/>
          </p:cNvSpPr>
          <p:nvPr/>
        </p:nvSpPr>
        <p:spPr bwMode="auto">
          <a:xfrm>
            <a:off x="196850" y="3378200"/>
            <a:ext cx="24653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Miglioramento delle condizioni economiche e alimentari</a:t>
            </a:r>
          </a:p>
        </p:txBody>
      </p:sp>
      <p:sp>
        <p:nvSpPr>
          <p:cNvPr id="9" name="Freccia a sinistra 8"/>
          <p:cNvSpPr/>
          <p:nvPr/>
        </p:nvSpPr>
        <p:spPr>
          <a:xfrm>
            <a:off x="2662238" y="3536950"/>
            <a:ext cx="431800" cy="358775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12" name="Connettore 2 11"/>
          <p:cNvCxnSpPr/>
          <p:nvPr/>
        </p:nvCxnSpPr>
        <p:spPr>
          <a:xfrm>
            <a:off x="1237456" y="4521254"/>
            <a:ext cx="0" cy="412248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tx1"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7461250" y="4817097"/>
            <a:ext cx="0" cy="412248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tx1"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80" name="CasellaDiTesto 16"/>
          <p:cNvSpPr txBox="1">
            <a:spLocks noChangeArrowheads="1"/>
          </p:cNvSpPr>
          <p:nvPr/>
        </p:nvSpPr>
        <p:spPr bwMode="auto">
          <a:xfrm>
            <a:off x="377825" y="5045075"/>
            <a:ext cx="1817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Aumento natalità</a:t>
            </a:r>
          </a:p>
        </p:txBody>
      </p:sp>
      <p:sp>
        <p:nvSpPr>
          <p:cNvPr id="3081" name="CasellaDiTesto 17"/>
          <p:cNvSpPr txBox="1">
            <a:spLocks noChangeArrowheads="1"/>
          </p:cNvSpPr>
          <p:nvPr/>
        </p:nvSpPr>
        <p:spPr bwMode="auto">
          <a:xfrm>
            <a:off x="6602413" y="5367338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Declino mortalità</a:t>
            </a:r>
          </a:p>
        </p:txBody>
      </p:sp>
      <p:pic>
        <p:nvPicPr>
          <p:cNvPr id="30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5045075"/>
            <a:ext cx="4206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3" name="CasellaDiTesto 18"/>
          <p:cNvSpPr txBox="1">
            <a:spLocks noChangeArrowheads="1"/>
          </p:cNvSpPr>
          <p:nvPr/>
        </p:nvSpPr>
        <p:spPr bwMode="auto">
          <a:xfrm>
            <a:off x="3094038" y="5551488"/>
            <a:ext cx="3095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Aumento produzione agricola che mise in grado le campagne europee di alimentare una popolazione crescente</a:t>
            </a:r>
          </a:p>
        </p:txBody>
      </p:sp>
      <p:sp>
        <p:nvSpPr>
          <p:cNvPr id="3084" name="CasellaDiTesto 5"/>
          <p:cNvSpPr txBox="1">
            <a:spLocks noChangeArrowheads="1"/>
          </p:cNvSpPr>
          <p:nvPr/>
        </p:nvSpPr>
        <p:spPr bwMode="auto">
          <a:xfrm>
            <a:off x="6573838" y="2627313"/>
            <a:ext cx="2303462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alla scomparsa delle frequenti epidemie di peste(l’ultima delle quali colpì Marsiglia tra il 1720 e 1723) e carestie dei secoli precedenti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5" name="CasellaDiTesto 19"/>
          <p:cNvSpPr txBox="1">
            <a:spLocks noChangeArrowheads="1"/>
          </p:cNvSpPr>
          <p:nvPr/>
        </p:nvSpPr>
        <p:spPr bwMode="auto">
          <a:xfrm>
            <a:off x="2366963" y="260350"/>
            <a:ext cx="4410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/>
              <a:t>INCREMENTO DEMOGRAFICO DEL 700</a:t>
            </a:r>
          </a:p>
        </p:txBody>
      </p:sp>
      <p:sp>
        <p:nvSpPr>
          <p:cNvPr id="3086" name="Rettangolo 27"/>
          <p:cNvSpPr>
            <a:spLocks noChangeArrowheads="1"/>
          </p:cNvSpPr>
          <p:nvPr/>
        </p:nvSpPr>
        <p:spPr bwMode="auto">
          <a:xfrm>
            <a:off x="1692275" y="842963"/>
            <a:ext cx="60325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a migliori situazioni sanitarie (verso la fine del ‘600 ci furono grandi progressi nel campo della medicina quando si scoprirono sistemi di immunizzazione e di cura di malattie infettive come il vaiolo, che colpiva principalmente i bambini) e maggiore attenzione nella purezza dell’acqua e l’igiene personale contribuì molto al miglioramento della salute pubblica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it-IT" altLang="it-IT" sz="1600"/>
          </a:p>
        </p:txBody>
      </p:sp>
      <p:sp>
        <p:nvSpPr>
          <p:cNvPr id="30" name="Freccia a sinistra 29"/>
          <p:cNvSpPr/>
          <p:nvPr/>
        </p:nvSpPr>
        <p:spPr>
          <a:xfrm rot="5400000">
            <a:off x="4292601" y="2447925"/>
            <a:ext cx="431800" cy="358775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6248400" y="638651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/>
              <a:t>Francesca Fiumana</a:t>
            </a:r>
          </a:p>
        </p:txBody>
      </p:sp>
    </p:spTree>
    <p:extLst>
      <p:ext uri="{BB962C8B-B14F-4D97-AF65-F5344CB8AC3E}">
        <p14:creationId xmlns:p14="http://schemas.microsoft.com/office/powerpoint/2010/main" val="18704770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Presentazione su schermo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allievo</dc:creator>
  <cp:lastModifiedBy>allievo</cp:lastModifiedBy>
  <cp:revision>1</cp:revision>
  <dcterms:created xsi:type="dcterms:W3CDTF">2018-04-10T09:26:15Z</dcterms:created>
  <dcterms:modified xsi:type="dcterms:W3CDTF">2018-04-10T09:27:13Z</dcterms:modified>
</cp:coreProperties>
</file>