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2" r:id="rId4"/>
    <p:sldId id="266" r:id="rId5"/>
    <p:sldId id="261" r:id="rId6"/>
    <p:sldId id="264" r:id="rId7"/>
    <p:sldId id="265"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03" d="100"/>
          <a:sy n="103" d="100"/>
        </p:scale>
        <p:origin x="138" y="3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diagrams/_rels/data1.xml.rels><?xml version="1.0" encoding="UTF-8" standalone="yes"?>
<Relationships xmlns="http://schemas.openxmlformats.org/package/2006/relationships"><Relationship Id="rId3" Type="http://schemas.openxmlformats.org/officeDocument/2006/relationships/slide" Target="../slides/slide5.xml"/><Relationship Id="rId2" Type="http://schemas.openxmlformats.org/officeDocument/2006/relationships/slide" Target="../slides/slide2.xml"/><Relationship Id="rId1" Type="http://schemas.openxmlformats.org/officeDocument/2006/relationships/slide" Target="../slides/slide1.xml"/><Relationship Id="rId5" Type="http://schemas.openxmlformats.org/officeDocument/2006/relationships/slide" Target="../slides/slide4.xml"/><Relationship Id="rId4" Type="http://schemas.openxmlformats.org/officeDocument/2006/relationships/slide" Target="../slides/slide3.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B60F2E4-8E89-49C7-89F6-D593921607A5}" type="doc">
      <dgm:prSet loTypeId="urn:microsoft.com/office/officeart/2005/8/layout/orgChart1" loCatId="hierarchy" qsTypeId="urn:microsoft.com/office/officeart/2005/8/quickstyle/simple1" qsCatId="simple" csTypeId="urn:microsoft.com/office/officeart/2005/8/colors/accent1_2" csCatId="accent1" phldr="1"/>
      <dgm:spPr/>
      <dgm:t>
        <a:bodyPr/>
        <a:lstStyle/>
        <a:p>
          <a:endParaRPr lang="en-US"/>
        </a:p>
      </dgm:t>
    </dgm:pt>
    <dgm:pt modelId="{46BE47B4-C9BB-4E70-9C1B-FAEACF8E6B40}">
      <dgm:prSet phldrT="[Text]"/>
      <dgm:spPr>
        <a:solidFill>
          <a:srgbClr val="FF0000"/>
        </a:solidFill>
      </dgm:spPr>
      <dgm:t>
        <a:bodyPr/>
        <a:lstStyle/>
        <a:p>
          <a:r>
            <a:rPr lang="en-US" dirty="0" smtClean="0"/>
            <a:t>Home Page</a:t>
          </a:r>
          <a:endParaRPr lang="en-US" dirty="0"/>
        </a:p>
      </dgm:t>
      <dgm:extLst>
        <a:ext uri="{E40237B7-FDA0-4F09-8148-C483321AD2D9}">
          <dgm14:cNvPr xmlns:dgm14="http://schemas.microsoft.com/office/drawing/2010/diagram" id="0" name="">
            <a:hlinkClick xmlns:r="http://schemas.openxmlformats.org/officeDocument/2006/relationships" r:id="rId1" action="ppaction://hlinksldjump"/>
          </dgm14:cNvPr>
        </a:ext>
      </dgm:extLst>
    </dgm:pt>
    <dgm:pt modelId="{DA27B279-DDD3-40E4-B833-51F13D0E6062}" type="parTrans" cxnId="{1335AB29-F65C-404F-A6E4-053EBA6C7E84}">
      <dgm:prSet/>
      <dgm:spPr/>
      <dgm:t>
        <a:bodyPr/>
        <a:lstStyle/>
        <a:p>
          <a:endParaRPr lang="en-US"/>
        </a:p>
      </dgm:t>
    </dgm:pt>
    <dgm:pt modelId="{57578F0D-F5B9-4E66-A526-6A1641A1B42E}" type="sibTrans" cxnId="{1335AB29-F65C-404F-A6E4-053EBA6C7E84}">
      <dgm:prSet/>
      <dgm:spPr/>
      <dgm:t>
        <a:bodyPr/>
        <a:lstStyle/>
        <a:p>
          <a:endParaRPr lang="en-US"/>
        </a:p>
      </dgm:t>
    </dgm:pt>
    <dgm:pt modelId="{7225967E-C8F8-499D-A706-7D49A0835F3D}">
      <dgm:prSet phldrT="[Text]"/>
      <dgm:spPr>
        <a:solidFill>
          <a:srgbClr val="FF0000"/>
        </a:solidFill>
      </dgm:spPr>
      <dgm:t>
        <a:bodyPr/>
        <a:lstStyle/>
        <a:p>
          <a:r>
            <a:rPr lang="en-US" dirty="0" smtClean="0"/>
            <a:t>NATURAL</a:t>
          </a:r>
          <a:endParaRPr lang="en-US" dirty="0"/>
        </a:p>
      </dgm:t>
      <dgm:extLst>
        <a:ext uri="{E40237B7-FDA0-4F09-8148-C483321AD2D9}">
          <dgm14:cNvPr xmlns:dgm14="http://schemas.microsoft.com/office/drawing/2010/diagram" id="0" name="">
            <a:hlinkClick xmlns:r="http://schemas.openxmlformats.org/officeDocument/2006/relationships" r:id="rId2" action="ppaction://hlinksldjump"/>
          </dgm14:cNvPr>
        </a:ext>
      </dgm:extLst>
    </dgm:pt>
    <dgm:pt modelId="{708613A4-C7B6-4BA7-80CF-1DA05E84CA97}" type="parTrans" cxnId="{ADA4D3DD-666D-4B60-9BA1-65B2C74F3DB1}">
      <dgm:prSet/>
      <dgm:spPr>
        <a:ln w="25400">
          <a:solidFill>
            <a:schemeClr val="tx1"/>
          </a:solidFill>
        </a:ln>
      </dgm:spPr>
      <dgm:t>
        <a:bodyPr/>
        <a:lstStyle/>
        <a:p>
          <a:endParaRPr lang="en-US"/>
        </a:p>
      </dgm:t>
    </dgm:pt>
    <dgm:pt modelId="{2641F6A1-DE3D-4AAD-BB7C-837EC960A617}" type="sibTrans" cxnId="{ADA4D3DD-666D-4B60-9BA1-65B2C74F3DB1}">
      <dgm:prSet/>
      <dgm:spPr/>
      <dgm:t>
        <a:bodyPr/>
        <a:lstStyle/>
        <a:p>
          <a:endParaRPr lang="en-US"/>
        </a:p>
      </dgm:t>
    </dgm:pt>
    <dgm:pt modelId="{06018009-E0D2-4DBE-977B-DF64F4D58C33}">
      <dgm:prSet phldrT="[Text]"/>
      <dgm:spPr>
        <a:solidFill>
          <a:srgbClr val="FF0000"/>
        </a:solidFill>
      </dgm:spPr>
      <dgm:t>
        <a:bodyPr/>
        <a:lstStyle/>
        <a:p>
          <a:r>
            <a:rPr lang="en-US" dirty="0" smtClean="0"/>
            <a:t>ARTIFICAL</a:t>
          </a:r>
          <a:endParaRPr lang="en-US" dirty="0"/>
        </a:p>
      </dgm:t>
      <dgm:extLst>
        <a:ext uri="{E40237B7-FDA0-4F09-8148-C483321AD2D9}">
          <dgm14:cNvPr xmlns:dgm14="http://schemas.microsoft.com/office/drawing/2010/diagram" id="0" name="">
            <a:hlinkClick xmlns:r="http://schemas.openxmlformats.org/officeDocument/2006/relationships" r:id="rId3" action="ppaction://hlinksldjump"/>
          </dgm14:cNvPr>
        </a:ext>
      </dgm:extLst>
    </dgm:pt>
    <dgm:pt modelId="{0C2AEF2D-5615-42AF-AAC0-24D04A50BEC7}" type="parTrans" cxnId="{2A10AD58-5D38-459B-90D6-D7C16CBBA2E7}">
      <dgm:prSet/>
      <dgm:spPr>
        <a:ln w="25400">
          <a:solidFill>
            <a:schemeClr val="tx1"/>
          </a:solidFill>
        </a:ln>
      </dgm:spPr>
      <dgm:t>
        <a:bodyPr/>
        <a:lstStyle/>
        <a:p>
          <a:endParaRPr lang="en-US"/>
        </a:p>
      </dgm:t>
    </dgm:pt>
    <dgm:pt modelId="{A339AE8E-EB09-4EB8-8644-54AF71C34EC6}" type="sibTrans" cxnId="{2A10AD58-5D38-459B-90D6-D7C16CBBA2E7}">
      <dgm:prSet/>
      <dgm:spPr/>
      <dgm:t>
        <a:bodyPr/>
        <a:lstStyle/>
        <a:p>
          <a:endParaRPr lang="en-US"/>
        </a:p>
      </dgm:t>
    </dgm:pt>
    <dgm:pt modelId="{0EB89ECE-9522-45A2-B291-BE62A690C518}" type="asst">
      <dgm:prSet/>
      <dgm:spPr>
        <a:solidFill>
          <a:srgbClr val="FF0000"/>
        </a:solidFill>
      </dgm:spPr>
      <dgm:t>
        <a:bodyPr/>
        <a:lstStyle/>
        <a:p>
          <a:r>
            <a:rPr lang="en-US" dirty="0" smtClean="0"/>
            <a:t>BLUE SPRUCE TREE</a:t>
          </a:r>
          <a:endParaRPr lang="en-US" dirty="0"/>
        </a:p>
      </dgm:t>
      <dgm:extLst>
        <a:ext uri="{E40237B7-FDA0-4F09-8148-C483321AD2D9}">
          <dgm14:cNvPr xmlns:dgm14="http://schemas.microsoft.com/office/drawing/2010/diagram" id="0" name="">
            <a:hlinkClick xmlns:r="http://schemas.openxmlformats.org/officeDocument/2006/relationships" r:id="rId4" action="ppaction://hlinksldjump"/>
          </dgm14:cNvPr>
        </a:ext>
      </dgm:extLst>
    </dgm:pt>
    <dgm:pt modelId="{803CAA4A-0C43-49DF-9E4F-749CD94995CF}" type="parTrans" cxnId="{F01C7C18-1C2A-47CB-8708-BF2162F71602}">
      <dgm:prSet/>
      <dgm:spPr>
        <a:ln w="25400">
          <a:solidFill>
            <a:schemeClr val="tx1"/>
          </a:solidFill>
        </a:ln>
      </dgm:spPr>
      <dgm:t>
        <a:bodyPr/>
        <a:lstStyle/>
        <a:p>
          <a:endParaRPr lang="en-US"/>
        </a:p>
      </dgm:t>
    </dgm:pt>
    <dgm:pt modelId="{7DCDB135-2EE2-4872-81D6-7975C7E70013}" type="sibTrans" cxnId="{F01C7C18-1C2A-47CB-8708-BF2162F71602}">
      <dgm:prSet/>
      <dgm:spPr/>
      <dgm:t>
        <a:bodyPr/>
        <a:lstStyle/>
        <a:p>
          <a:endParaRPr lang="en-US"/>
        </a:p>
      </dgm:t>
    </dgm:pt>
    <dgm:pt modelId="{AD620B91-940A-4699-8406-02060E220DF0}" type="asst">
      <dgm:prSet/>
      <dgm:spPr>
        <a:solidFill>
          <a:srgbClr val="FF0000"/>
        </a:solidFill>
      </dgm:spPr>
      <dgm:t>
        <a:bodyPr/>
        <a:lstStyle/>
        <a:p>
          <a:r>
            <a:rPr lang="en-US" dirty="0" smtClean="0"/>
            <a:t>BALSAM FIR TREE</a:t>
          </a:r>
          <a:endParaRPr lang="en-US" dirty="0"/>
        </a:p>
      </dgm:t>
      <dgm:extLst>
        <a:ext uri="{E40237B7-FDA0-4F09-8148-C483321AD2D9}">
          <dgm14:cNvPr xmlns:dgm14="http://schemas.microsoft.com/office/drawing/2010/diagram" id="0" name="">
            <a:hlinkClick xmlns:r="http://schemas.openxmlformats.org/officeDocument/2006/relationships" r:id="rId5" action="ppaction://hlinksldjump"/>
          </dgm14:cNvPr>
        </a:ext>
      </dgm:extLst>
    </dgm:pt>
    <dgm:pt modelId="{9E44D5AA-6089-4CC2-95C5-60C23FF9C262}" type="parTrans" cxnId="{B746D28C-F784-493F-9FF4-CF6A21DC0B1F}">
      <dgm:prSet/>
      <dgm:spPr>
        <a:ln w="25400"/>
      </dgm:spPr>
      <dgm:t>
        <a:bodyPr/>
        <a:lstStyle/>
        <a:p>
          <a:endParaRPr lang="en-US"/>
        </a:p>
      </dgm:t>
    </dgm:pt>
    <dgm:pt modelId="{3C348A6E-F8E7-4556-AE84-E0760D71264F}" type="sibTrans" cxnId="{B746D28C-F784-493F-9FF4-CF6A21DC0B1F}">
      <dgm:prSet/>
      <dgm:spPr/>
      <dgm:t>
        <a:bodyPr/>
        <a:lstStyle/>
        <a:p>
          <a:endParaRPr lang="en-US"/>
        </a:p>
      </dgm:t>
    </dgm:pt>
    <dgm:pt modelId="{2A35EA5A-C6C5-4DBB-9B75-D51C90ED6CFC}" type="asst">
      <dgm:prSet/>
      <dgm:spPr>
        <a:solidFill>
          <a:srgbClr val="FF0000"/>
        </a:solidFill>
      </dgm:spPr>
      <dgm:t>
        <a:bodyPr/>
        <a:lstStyle/>
        <a:p>
          <a:r>
            <a:rPr lang="en-US" dirty="0" smtClean="0"/>
            <a:t>Snowy Aspen Spruce Christmas Tree</a:t>
          </a:r>
          <a:endParaRPr lang="en-US" dirty="0"/>
        </a:p>
      </dgm:t>
      <dgm:extLst>
        <a:ext uri="{E40237B7-FDA0-4F09-8148-C483321AD2D9}">
          <dgm14:cNvPr xmlns:dgm14="http://schemas.microsoft.com/office/drawing/2010/diagram" id="0" name="">
            <a:hlinkClick xmlns:r="http://schemas.openxmlformats.org/officeDocument/2006/relationships" r:id="rId4" action="ppaction://hlinksldjump"/>
          </dgm14:cNvPr>
        </a:ext>
      </dgm:extLst>
    </dgm:pt>
    <dgm:pt modelId="{5C0C9966-E8A2-42D7-93CE-288E3B329681}" type="parTrans" cxnId="{87809FD6-36FA-4DCA-A422-D5B6EA3C49FF}">
      <dgm:prSet/>
      <dgm:spPr>
        <a:ln w="25400"/>
      </dgm:spPr>
      <dgm:t>
        <a:bodyPr/>
        <a:lstStyle/>
        <a:p>
          <a:endParaRPr lang="en-US"/>
        </a:p>
      </dgm:t>
    </dgm:pt>
    <dgm:pt modelId="{59B11B1F-563A-4183-836E-F00A984E6CB7}" type="sibTrans" cxnId="{87809FD6-36FA-4DCA-A422-D5B6EA3C49FF}">
      <dgm:prSet/>
      <dgm:spPr/>
      <dgm:t>
        <a:bodyPr/>
        <a:lstStyle/>
        <a:p>
          <a:endParaRPr lang="en-US"/>
        </a:p>
      </dgm:t>
    </dgm:pt>
    <dgm:pt modelId="{783F1FF8-9B6A-4CE1-8394-EA0956DBBB22}" type="asst">
      <dgm:prSet/>
      <dgm:spPr>
        <a:solidFill>
          <a:srgbClr val="FF0000"/>
        </a:solidFill>
      </dgm:spPr>
      <dgm:t>
        <a:bodyPr/>
        <a:lstStyle/>
        <a:p>
          <a:r>
            <a:rPr lang="en-US" dirty="0" smtClean="0"/>
            <a:t>Artificial Christmas Tree With Real Fee(PE) Needles</a:t>
          </a:r>
          <a:endParaRPr lang="en-US" dirty="0"/>
        </a:p>
      </dgm:t>
      <dgm:extLst>
        <a:ext uri="{E40237B7-FDA0-4F09-8148-C483321AD2D9}">
          <dgm14:cNvPr xmlns:dgm14="http://schemas.microsoft.com/office/drawing/2010/diagram" id="0" name="">
            <a:hlinkClick xmlns:r="http://schemas.openxmlformats.org/officeDocument/2006/relationships" r:id="rId3" action="ppaction://hlinksldjump"/>
          </dgm14:cNvPr>
        </a:ext>
      </dgm:extLst>
    </dgm:pt>
    <dgm:pt modelId="{0A07F988-484C-4688-85A7-DD3C12472CCF}" type="parTrans" cxnId="{D844A449-49C8-4CAB-BBDC-93E30A17774A}">
      <dgm:prSet/>
      <dgm:spPr>
        <a:ln w="25400">
          <a:solidFill>
            <a:schemeClr val="tx1"/>
          </a:solidFill>
        </a:ln>
      </dgm:spPr>
      <dgm:t>
        <a:bodyPr/>
        <a:lstStyle/>
        <a:p>
          <a:endParaRPr lang="en-US"/>
        </a:p>
      </dgm:t>
    </dgm:pt>
    <dgm:pt modelId="{EA6F036D-5331-4289-BB02-82E5CDFD1B97}" type="sibTrans" cxnId="{D844A449-49C8-4CAB-BBDC-93E30A17774A}">
      <dgm:prSet/>
      <dgm:spPr/>
      <dgm:t>
        <a:bodyPr/>
        <a:lstStyle/>
        <a:p>
          <a:endParaRPr lang="en-US"/>
        </a:p>
      </dgm:t>
    </dgm:pt>
    <dgm:pt modelId="{E59B1345-F3FF-4AF2-BDEA-92D00CB0DE2F}" type="pres">
      <dgm:prSet presAssocID="{FB60F2E4-8E89-49C7-89F6-D593921607A5}" presName="hierChild1" presStyleCnt="0">
        <dgm:presLayoutVars>
          <dgm:orgChart val="1"/>
          <dgm:chPref val="1"/>
          <dgm:dir/>
          <dgm:animOne val="branch"/>
          <dgm:animLvl val="lvl"/>
          <dgm:resizeHandles/>
        </dgm:presLayoutVars>
      </dgm:prSet>
      <dgm:spPr/>
      <dgm:t>
        <a:bodyPr/>
        <a:lstStyle/>
        <a:p>
          <a:endParaRPr lang="en-US"/>
        </a:p>
      </dgm:t>
    </dgm:pt>
    <dgm:pt modelId="{2619EB56-D756-4563-8B38-701B148397F3}" type="pres">
      <dgm:prSet presAssocID="{46BE47B4-C9BB-4E70-9C1B-FAEACF8E6B40}" presName="hierRoot1" presStyleCnt="0">
        <dgm:presLayoutVars>
          <dgm:hierBranch val="r"/>
        </dgm:presLayoutVars>
      </dgm:prSet>
      <dgm:spPr/>
    </dgm:pt>
    <dgm:pt modelId="{E689C775-65F9-4BBE-895C-2B72FF049D2F}" type="pres">
      <dgm:prSet presAssocID="{46BE47B4-C9BB-4E70-9C1B-FAEACF8E6B40}" presName="rootComposite1" presStyleCnt="0"/>
      <dgm:spPr/>
    </dgm:pt>
    <dgm:pt modelId="{B3100943-E022-46C0-AC58-691BCBAD463E}" type="pres">
      <dgm:prSet presAssocID="{46BE47B4-C9BB-4E70-9C1B-FAEACF8E6B40}" presName="rootText1" presStyleLbl="node0" presStyleIdx="0" presStyleCnt="1">
        <dgm:presLayoutVars>
          <dgm:chPref val="3"/>
        </dgm:presLayoutVars>
      </dgm:prSet>
      <dgm:spPr/>
      <dgm:t>
        <a:bodyPr/>
        <a:lstStyle/>
        <a:p>
          <a:endParaRPr lang="en-US"/>
        </a:p>
      </dgm:t>
    </dgm:pt>
    <dgm:pt modelId="{BD332461-B0B8-46B9-AF9B-C0643C7C8C5C}" type="pres">
      <dgm:prSet presAssocID="{46BE47B4-C9BB-4E70-9C1B-FAEACF8E6B40}" presName="rootConnector1" presStyleLbl="node1" presStyleIdx="0" presStyleCnt="0"/>
      <dgm:spPr/>
      <dgm:t>
        <a:bodyPr/>
        <a:lstStyle/>
        <a:p>
          <a:endParaRPr lang="en-US"/>
        </a:p>
      </dgm:t>
    </dgm:pt>
    <dgm:pt modelId="{2D8D9985-3013-4255-92DD-0704920E587B}" type="pres">
      <dgm:prSet presAssocID="{46BE47B4-C9BB-4E70-9C1B-FAEACF8E6B40}" presName="hierChild2" presStyleCnt="0"/>
      <dgm:spPr/>
    </dgm:pt>
    <dgm:pt modelId="{9CC0B6D7-2F2C-405F-815D-8F31F3093CFD}" type="pres">
      <dgm:prSet presAssocID="{708613A4-C7B6-4BA7-80CF-1DA05E84CA97}" presName="Name50" presStyleLbl="parChTrans1D2" presStyleIdx="0" presStyleCnt="2"/>
      <dgm:spPr/>
      <dgm:t>
        <a:bodyPr/>
        <a:lstStyle/>
        <a:p>
          <a:endParaRPr lang="en-US"/>
        </a:p>
      </dgm:t>
    </dgm:pt>
    <dgm:pt modelId="{DD0930AC-2297-4E3F-A11E-3EEA90C1ED1A}" type="pres">
      <dgm:prSet presAssocID="{7225967E-C8F8-499D-A706-7D49A0835F3D}" presName="hierRoot2" presStyleCnt="0">
        <dgm:presLayoutVars>
          <dgm:hierBranch val="init"/>
        </dgm:presLayoutVars>
      </dgm:prSet>
      <dgm:spPr/>
    </dgm:pt>
    <dgm:pt modelId="{9565A912-0605-4A93-8A60-4FD63EF98C02}" type="pres">
      <dgm:prSet presAssocID="{7225967E-C8F8-499D-A706-7D49A0835F3D}" presName="rootComposite" presStyleCnt="0"/>
      <dgm:spPr/>
    </dgm:pt>
    <dgm:pt modelId="{DDCE4C04-DC54-458E-8B0A-DB9D5FF550FB}" type="pres">
      <dgm:prSet presAssocID="{7225967E-C8F8-499D-A706-7D49A0835F3D}" presName="rootText" presStyleLbl="node2" presStyleIdx="0" presStyleCnt="2">
        <dgm:presLayoutVars>
          <dgm:chPref val="3"/>
        </dgm:presLayoutVars>
      </dgm:prSet>
      <dgm:spPr/>
      <dgm:t>
        <a:bodyPr/>
        <a:lstStyle/>
        <a:p>
          <a:endParaRPr lang="en-US"/>
        </a:p>
      </dgm:t>
    </dgm:pt>
    <dgm:pt modelId="{8A0F0947-0222-415B-92D9-829C8B52CF48}" type="pres">
      <dgm:prSet presAssocID="{7225967E-C8F8-499D-A706-7D49A0835F3D}" presName="rootConnector" presStyleLbl="node2" presStyleIdx="0" presStyleCnt="2"/>
      <dgm:spPr/>
      <dgm:t>
        <a:bodyPr/>
        <a:lstStyle/>
        <a:p>
          <a:endParaRPr lang="en-US"/>
        </a:p>
      </dgm:t>
    </dgm:pt>
    <dgm:pt modelId="{291D7F22-0D8C-45A6-A921-0E72FAF5DCD8}" type="pres">
      <dgm:prSet presAssocID="{7225967E-C8F8-499D-A706-7D49A0835F3D}" presName="hierChild4" presStyleCnt="0"/>
      <dgm:spPr/>
    </dgm:pt>
    <dgm:pt modelId="{6211DC34-88A5-48EF-8EA4-30A639478ACE}" type="pres">
      <dgm:prSet presAssocID="{7225967E-C8F8-499D-A706-7D49A0835F3D}" presName="hierChild5" presStyleCnt="0"/>
      <dgm:spPr/>
    </dgm:pt>
    <dgm:pt modelId="{051F9D15-1D10-4FD7-8A49-CCCFDD34C1AE}" type="pres">
      <dgm:prSet presAssocID="{803CAA4A-0C43-49DF-9E4F-749CD94995CF}" presName="Name111" presStyleLbl="parChTrans1D3" presStyleIdx="0" presStyleCnt="4"/>
      <dgm:spPr/>
      <dgm:t>
        <a:bodyPr/>
        <a:lstStyle/>
        <a:p>
          <a:endParaRPr lang="en-US"/>
        </a:p>
      </dgm:t>
    </dgm:pt>
    <dgm:pt modelId="{3C86B985-FC95-4EBD-8D48-DE08AA60696A}" type="pres">
      <dgm:prSet presAssocID="{0EB89ECE-9522-45A2-B291-BE62A690C518}" presName="hierRoot3" presStyleCnt="0">
        <dgm:presLayoutVars>
          <dgm:hierBranch val="init"/>
        </dgm:presLayoutVars>
      </dgm:prSet>
      <dgm:spPr/>
    </dgm:pt>
    <dgm:pt modelId="{3337DC48-2824-43F1-9A6C-4C051E1E441B}" type="pres">
      <dgm:prSet presAssocID="{0EB89ECE-9522-45A2-B291-BE62A690C518}" presName="rootComposite3" presStyleCnt="0"/>
      <dgm:spPr/>
    </dgm:pt>
    <dgm:pt modelId="{27309C1E-15F9-4C2B-A896-9E6184DD3557}" type="pres">
      <dgm:prSet presAssocID="{0EB89ECE-9522-45A2-B291-BE62A690C518}" presName="rootText3" presStyleLbl="asst2" presStyleIdx="0" presStyleCnt="4">
        <dgm:presLayoutVars>
          <dgm:chPref val="3"/>
        </dgm:presLayoutVars>
      </dgm:prSet>
      <dgm:spPr/>
      <dgm:t>
        <a:bodyPr/>
        <a:lstStyle/>
        <a:p>
          <a:endParaRPr lang="en-US"/>
        </a:p>
      </dgm:t>
    </dgm:pt>
    <dgm:pt modelId="{796A30E1-F954-403B-B206-E259B9B42B56}" type="pres">
      <dgm:prSet presAssocID="{0EB89ECE-9522-45A2-B291-BE62A690C518}" presName="rootConnector3" presStyleLbl="asst2" presStyleIdx="0" presStyleCnt="4"/>
      <dgm:spPr/>
      <dgm:t>
        <a:bodyPr/>
        <a:lstStyle/>
        <a:p>
          <a:endParaRPr lang="en-US"/>
        </a:p>
      </dgm:t>
    </dgm:pt>
    <dgm:pt modelId="{A3285C50-F651-4C93-9C27-FBFD0E831CC5}" type="pres">
      <dgm:prSet presAssocID="{0EB89ECE-9522-45A2-B291-BE62A690C518}" presName="hierChild6" presStyleCnt="0"/>
      <dgm:spPr/>
    </dgm:pt>
    <dgm:pt modelId="{74E49C1F-C87B-4468-BDA3-8984C5A856D9}" type="pres">
      <dgm:prSet presAssocID="{0EB89ECE-9522-45A2-B291-BE62A690C518}" presName="hierChild7" presStyleCnt="0"/>
      <dgm:spPr/>
    </dgm:pt>
    <dgm:pt modelId="{53F36E18-F665-490D-8B40-30203558B5EF}" type="pres">
      <dgm:prSet presAssocID="{9E44D5AA-6089-4CC2-95C5-60C23FF9C262}" presName="Name111" presStyleLbl="parChTrans1D3" presStyleIdx="1" presStyleCnt="4"/>
      <dgm:spPr/>
      <dgm:t>
        <a:bodyPr/>
        <a:lstStyle/>
        <a:p>
          <a:endParaRPr lang="en-US"/>
        </a:p>
      </dgm:t>
    </dgm:pt>
    <dgm:pt modelId="{D0ECF84D-3414-4490-9211-DC06A8D1679E}" type="pres">
      <dgm:prSet presAssocID="{AD620B91-940A-4699-8406-02060E220DF0}" presName="hierRoot3" presStyleCnt="0">
        <dgm:presLayoutVars>
          <dgm:hierBranch val="init"/>
        </dgm:presLayoutVars>
      </dgm:prSet>
      <dgm:spPr/>
    </dgm:pt>
    <dgm:pt modelId="{F37D777C-F8AB-4113-AAF1-B7E73046D465}" type="pres">
      <dgm:prSet presAssocID="{AD620B91-940A-4699-8406-02060E220DF0}" presName="rootComposite3" presStyleCnt="0"/>
      <dgm:spPr/>
    </dgm:pt>
    <dgm:pt modelId="{D2684730-2B67-4DD1-A30E-5AFBABE93C1C}" type="pres">
      <dgm:prSet presAssocID="{AD620B91-940A-4699-8406-02060E220DF0}" presName="rootText3" presStyleLbl="asst2" presStyleIdx="1" presStyleCnt="4">
        <dgm:presLayoutVars>
          <dgm:chPref val="3"/>
        </dgm:presLayoutVars>
      </dgm:prSet>
      <dgm:spPr/>
      <dgm:t>
        <a:bodyPr/>
        <a:lstStyle/>
        <a:p>
          <a:endParaRPr lang="en-US"/>
        </a:p>
      </dgm:t>
    </dgm:pt>
    <dgm:pt modelId="{6E29FE80-B520-4271-A7C2-119618A7D43E}" type="pres">
      <dgm:prSet presAssocID="{AD620B91-940A-4699-8406-02060E220DF0}" presName="rootConnector3" presStyleLbl="asst2" presStyleIdx="1" presStyleCnt="4"/>
      <dgm:spPr/>
      <dgm:t>
        <a:bodyPr/>
        <a:lstStyle/>
        <a:p>
          <a:endParaRPr lang="en-US"/>
        </a:p>
      </dgm:t>
    </dgm:pt>
    <dgm:pt modelId="{73628639-CDC2-47D5-A23F-3697BC2C897E}" type="pres">
      <dgm:prSet presAssocID="{AD620B91-940A-4699-8406-02060E220DF0}" presName="hierChild6" presStyleCnt="0"/>
      <dgm:spPr/>
    </dgm:pt>
    <dgm:pt modelId="{2848E103-3D6F-4B4B-ACC9-D8EFEA10DD1B}" type="pres">
      <dgm:prSet presAssocID="{AD620B91-940A-4699-8406-02060E220DF0}" presName="hierChild7" presStyleCnt="0"/>
      <dgm:spPr/>
    </dgm:pt>
    <dgm:pt modelId="{273C62F8-FBD1-4DC7-85A3-D89601547192}" type="pres">
      <dgm:prSet presAssocID="{0C2AEF2D-5615-42AF-AAC0-24D04A50BEC7}" presName="Name50" presStyleLbl="parChTrans1D2" presStyleIdx="1" presStyleCnt="2"/>
      <dgm:spPr/>
      <dgm:t>
        <a:bodyPr/>
        <a:lstStyle/>
        <a:p>
          <a:endParaRPr lang="en-US"/>
        </a:p>
      </dgm:t>
    </dgm:pt>
    <dgm:pt modelId="{324E1E67-47F2-43E9-88C5-02A87E6FC809}" type="pres">
      <dgm:prSet presAssocID="{06018009-E0D2-4DBE-977B-DF64F4D58C33}" presName="hierRoot2" presStyleCnt="0">
        <dgm:presLayoutVars>
          <dgm:hierBranch val="init"/>
        </dgm:presLayoutVars>
      </dgm:prSet>
      <dgm:spPr/>
    </dgm:pt>
    <dgm:pt modelId="{C5DCE395-0FFA-4249-8F7A-52FB2E67BDAA}" type="pres">
      <dgm:prSet presAssocID="{06018009-E0D2-4DBE-977B-DF64F4D58C33}" presName="rootComposite" presStyleCnt="0"/>
      <dgm:spPr/>
    </dgm:pt>
    <dgm:pt modelId="{530BE47D-FAEF-4BC0-ADA5-09F46A9A0B9F}" type="pres">
      <dgm:prSet presAssocID="{06018009-E0D2-4DBE-977B-DF64F4D58C33}" presName="rootText" presStyleLbl="node2" presStyleIdx="1" presStyleCnt="2">
        <dgm:presLayoutVars>
          <dgm:chPref val="3"/>
        </dgm:presLayoutVars>
      </dgm:prSet>
      <dgm:spPr/>
      <dgm:t>
        <a:bodyPr/>
        <a:lstStyle/>
        <a:p>
          <a:endParaRPr lang="en-US"/>
        </a:p>
      </dgm:t>
    </dgm:pt>
    <dgm:pt modelId="{EE1FE305-5840-41EA-A063-2814323DAA4E}" type="pres">
      <dgm:prSet presAssocID="{06018009-E0D2-4DBE-977B-DF64F4D58C33}" presName="rootConnector" presStyleLbl="node2" presStyleIdx="1" presStyleCnt="2"/>
      <dgm:spPr/>
      <dgm:t>
        <a:bodyPr/>
        <a:lstStyle/>
        <a:p>
          <a:endParaRPr lang="en-US"/>
        </a:p>
      </dgm:t>
    </dgm:pt>
    <dgm:pt modelId="{2B22246E-CE83-4F08-A19A-575AF7FB24B2}" type="pres">
      <dgm:prSet presAssocID="{06018009-E0D2-4DBE-977B-DF64F4D58C33}" presName="hierChild4" presStyleCnt="0"/>
      <dgm:spPr/>
    </dgm:pt>
    <dgm:pt modelId="{332CB5BF-20CD-463B-A6C7-970D260B5380}" type="pres">
      <dgm:prSet presAssocID="{06018009-E0D2-4DBE-977B-DF64F4D58C33}" presName="hierChild5" presStyleCnt="0"/>
      <dgm:spPr/>
    </dgm:pt>
    <dgm:pt modelId="{CE8BDED1-0C6F-42BD-B21B-C17AADD8A2EB}" type="pres">
      <dgm:prSet presAssocID="{5C0C9966-E8A2-42D7-93CE-288E3B329681}" presName="Name111" presStyleLbl="parChTrans1D3" presStyleIdx="2" presStyleCnt="4"/>
      <dgm:spPr/>
      <dgm:t>
        <a:bodyPr/>
        <a:lstStyle/>
        <a:p>
          <a:endParaRPr lang="en-US"/>
        </a:p>
      </dgm:t>
    </dgm:pt>
    <dgm:pt modelId="{4D13208B-2A4C-4A93-ABA4-8075539B2926}" type="pres">
      <dgm:prSet presAssocID="{2A35EA5A-C6C5-4DBB-9B75-D51C90ED6CFC}" presName="hierRoot3" presStyleCnt="0">
        <dgm:presLayoutVars>
          <dgm:hierBranch val="init"/>
        </dgm:presLayoutVars>
      </dgm:prSet>
      <dgm:spPr/>
    </dgm:pt>
    <dgm:pt modelId="{0C662027-381D-4829-A9EC-AC998CC5DF0E}" type="pres">
      <dgm:prSet presAssocID="{2A35EA5A-C6C5-4DBB-9B75-D51C90ED6CFC}" presName="rootComposite3" presStyleCnt="0"/>
      <dgm:spPr/>
    </dgm:pt>
    <dgm:pt modelId="{B078CC6B-D0E2-46F8-9696-4A62882C9F78}" type="pres">
      <dgm:prSet presAssocID="{2A35EA5A-C6C5-4DBB-9B75-D51C90ED6CFC}" presName="rootText3" presStyleLbl="asst2" presStyleIdx="2" presStyleCnt="4">
        <dgm:presLayoutVars>
          <dgm:chPref val="3"/>
        </dgm:presLayoutVars>
      </dgm:prSet>
      <dgm:spPr/>
      <dgm:t>
        <a:bodyPr/>
        <a:lstStyle/>
        <a:p>
          <a:endParaRPr lang="en-US"/>
        </a:p>
      </dgm:t>
    </dgm:pt>
    <dgm:pt modelId="{5EC0EF06-CD9B-4C5E-B91A-DB18BB1FABCE}" type="pres">
      <dgm:prSet presAssocID="{2A35EA5A-C6C5-4DBB-9B75-D51C90ED6CFC}" presName="rootConnector3" presStyleLbl="asst2" presStyleIdx="2" presStyleCnt="4"/>
      <dgm:spPr/>
      <dgm:t>
        <a:bodyPr/>
        <a:lstStyle/>
        <a:p>
          <a:endParaRPr lang="en-US"/>
        </a:p>
      </dgm:t>
    </dgm:pt>
    <dgm:pt modelId="{B5A93B86-198F-4099-9515-166B6C77F760}" type="pres">
      <dgm:prSet presAssocID="{2A35EA5A-C6C5-4DBB-9B75-D51C90ED6CFC}" presName="hierChild6" presStyleCnt="0"/>
      <dgm:spPr/>
    </dgm:pt>
    <dgm:pt modelId="{45D76581-6924-4DCB-B852-18FF6E1E8C5F}" type="pres">
      <dgm:prSet presAssocID="{2A35EA5A-C6C5-4DBB-9B75-D51C90ED6CFC}" presName="hierChild7" presStyleCnt="0"/>
      <dgm:spPr/>
    </dgm:pt>
    <dgm:pt modelId="{8038A6BF-4BCD-4169-8D47-BE9324A55967}" type="pres">
      <dgm:prSet presAssocID="{0A07F988-484C-4688-85A7-DD3C12472CCF}" presName="Name111" presStyleLbl="parChTrans1D3" presStyleIdx="3" presStyleCnt="4"/>
      <dgm:spPr/>
      <dgm:t>
        <a:bodyPr/>
        <a:lstStyle/>
        <a:p>
          <a:endParaRPr lang="en-US"/>
        </a:p>
      </dgm:t>
    </dgm:pt>
    <dgm:pt modelId="{00569947-DE0C-4087-9D05-1EAC2DC20519}" type="pres">
      <dgm:prSet presAssocID="{783F1FF8-9B6A-4CE1-8394-EA0956DBBB22}" presName="hierRoot3" presStyleCnt="0">
        <dgm:presLayoutVars>
          <dgm:hierBranch val="init"/>
        </dgm:presLayoutVars>
      </dgm:prSet>
      <dgm:spPr/>
    </dgm:pt>
    <dgm:pt modelId="{BAB4AE40-313D-4605-8137-059EE921CA2D}" type="pres">
      <dgm:prSet presAssocID="{783F1FF8-9B6A-4CE1-8394-EA0956DBBB22}" presName="rootComposite3" presStyleCnt="0"/>
      <dgm:spPr/>
    </dgm:pt>
    <dgm:pt modelId="{5C29BE9C-8E39-4CD0-B7F5-BB92B3DF8D06}" type="pres">
      <dgm:prSet presAssocID="{783F1FF8-9B6A-4CE1-8394-EA0956DBBB22}" presName="rootText3" presStyleLbl="asst2" presStyleIdx="3" presStyleCnt="4">
        <dgm:presLayoutVars>
          <dgm:chPref val="3"/>
        </dgm:presLayoutVars>
      </dgm:prSet>
      <dgm:spPr/>
      <dgm:t>
        <a:bodyPr/>
        <a:lstStyle/>
        <a:p>
          <a:endParaRPr lang="en-US"/>
        </a:p>
      </dgm:t>
    </dgm:pt>
    <dgm:pt modelId="{CFCF3BDF-7618-4ADD-AF90-F14EF1452F4E}" type="pres">
      <dgm:prSet presAssocID="{783F1FF8-9B6A-4CE1-8394-EA0956DBBB22}" presName="rootConnector3" presStyleLbl="asst2" presStyleIdx="3" presStyleCnt="4"/>
      <dgm:spPr/>
      <dgm:t>
        <a:bodyPr/>
        <a:lstStyle/>
        <a:p>
          <a:endParaRPr lang="en-US"/>
        </a:p>
      </dgm:t>
    </dgm:pt>
    <dgm:pt modelId="{D0B7892C-0A84-46D9-9324-8B1A672EC5E9}" type="pres">
      <dgm:prSet presAssocID="{783F1FF8-9B6A-4CE1-8394-EA0956DBBB22}" presName="hierChild6" presStyleCnt="0"/>
      <dgm:spPr/>
    </dgm:pt>
    <dgm:pt modelId="{CFEE0F35-08A8-4BC5-9A00-927DD8A9B933}" type="pres">
      <dgm:prSet presAssocID="{783F1FF8-9B6A-4CE1-8394-EA0956DBBB22}" presName="hierChild7" presStyleCnt="0"/>
      <dgm:spPr/>
    </dgm:pt>
    <dgm:pt modelId="{F96DE83E-6A50-44BC-90E4-FACDE5113C10}" type="pres">
      <dgm:prSet presAssocID="{46BE47B4-C9BB-4E70-9C1B-FAEACF8E6B40}" presName="hierChild3" presStyleCnt="0"/>
      <dgm:spPr/>
    </dgm:pt>
  </dgm:ptLst>
  <dgm:cxnLst>
    <dgm:cxn modelId="{B746D28C-F784-493F-9FF4-CF6A21DC0B1F}" srcId="{7225967E-C8F8-499D-A706-7D49A0835F3D}" destId="{AD620B91-940A-4699-8406-02060E220DF0}" srcOrd="1" destOrd="0" parTransId="{9E44D5AA-6089-4CC2-95C5-60C23FF9C262}" sibTransId="{3C348A6E-F8E7-4556-AE84-E0760D71264F}"/>
    <dgm:cxn modelId="{F8138E0C-EB66-40D4-B064-20AE83E1E816}" type="presOf" srcId="{783F1FF8-9B6A-4CE1-8394-EA0956DBBB22}" destId="{5C29BE9C-8E39-4CD0-B7F5-BB92B3DF8D06}" srcOrd="0" destOrd="0" presId="urn:microsoft.com/office/officeart/2005/8/layout/orgChart1"/>
    <dgm:cxn modelId="{74684A53-8FC6-4D70-A938-7BDC57748C62}" type="presOf" srcId="{AD620B91-940A-4699-8406-02060E220DF0}" destId="{D2684730-2B67-4DD1-A30E-5AFBABE93C1C}" srcOrd="0" destOrd="0" presId="urn:microsoft.com/office/officeart/2005/8/layout/orgChart1"/>
    <dgm:cxn modelId="{1335AB29-F65C-404F-A6E4-053EBA6C7E84}" srcId="{FB60F2E4-8E89-49C7-89F6-D593921607A5}" destId="{46BE47B4-C9BB-4E70-9C1B-FAEACF8E6B40}" srcOrd="0" destOrd="0" parTransId="{DA27B279-DDD3-40E4-B833-51F13D0E6062}" sibTransId="{57578F0D-F5B9-4E66-A526-6A1641A1B42E}"/>
    <dgm:cxn modelId="{87809FD6-36FA-4DCA-A422-D5B6EA3C49FF}" srcId="{06018009-E0D2-4DBE-977B-DF64F4D58C33}" destId="{2A35EA5A-C6C5-4DBB-9B75-D51C90ED6CFC}" srcOrd="0" destOrd="0" parTransId="{5C0C9966-E8A2-42D7-93CE-288E3B329681}" sibTransId="{59B11B1F-563A-4183-836E-F00A984E6CB7}"/>
    <dgm:cxn modelId="{06059123-4171-48CC-A23C-93FFC61861A4}" type="presOf" srcId="{0EB89ECE-9522-45A2-B291-BE62A690C518}" destId="{796A30E1-F954-403B-B206-E259B9B42B56}" srcOrd="1" destOrd="0" presId="urn:microsoft.com/office/officeart/2005/8/layout/orgChart1"/>
    <dgm:cxn modelId="{9B129654-3D50-4BA5-9941-2B5B00484964}" type="presOf" srcId="{5C0C9966-E8A2-42D7-93CE-288E3B329681}" destId="{CE8BDED1-0C6F-42BD-B21B-C17AADD8A2EB}" srcOrd="0" destOrd="0" presId="urn:microsoft.com/office/officeart/2005/8/layout/orgChart1"/>
    <dgm:cxn modelId="{7A486A97-09D5-4DB3-A8A3-3350AC545D5C}" type="presOf" srcId="{0C2AEF2D-5615-42AF-AAC0-24D04A50BEC7}" destId="{273C62F8-FBD1-4DC7-85A3-D89601547192}" srcOrd="0" destOrd="0" presId="urn:microsoft.com/office/officeart/2005/8/layout/orgChart1"/>
    <dgm:cxn modelId="{F01C7C18-1C2A-47CB-8708-BF2162F71602}" srcId="{7225967E-C8F8-499D-A706-7D49A0835F3D}" destId="{0EB89ECE-9522-45A2-B291-BE62A690C518}" srcOrd="0" destOrd="0" parTransId="{803CAA4A-0C43-49DF-9E4F-749CD94995CF}" sibTransId="{7DCDB135-2EE2-4872-81D6-7975C7E70013}"/>
    <dgm:cxn modelId="{8BA93E41-357B-49E2-B50F-C84453939303}" type="presOf" srcId="{2A35EA5A-C6C5-4DBB-9B75-D51C90ED6CFC}" destId="{5EC0EF06-CD9B-4C5E-B91A-DB18BB1FABCE}" srcOrd="1" destOrd="0" presId="urn:microsoft.com/office/officeart/2005/8/layout/orgChart1"/>
    <dgm:cxn modelId="{0BD41825-6DF8-488A-A825-0217FDA70BBC}" type="presOf" srcId="{AD620B91-940A-4699-8406-02060E220DF0}" destId="{6E29FE80-B520-4271-A7C2-119618A7D43E}" srcOrd="1" destOrd="0" presId="urn:microsoft.com/office/officeart/2005/8/layout/orgChart1"/>
    <dgm:cxn modelId="{9849B4B6-6C4D-453D-A09A-235EA9739A2C}" type="presOf" srcId="{46BE47B4-C9BB-4E70-9C1B-FAEACF8E6B40}" destId="{B3100943-E022-46C0-AC58-691BCBAD463E}" srcOrd="0" destOrd="0" presId="urn:microsoft.com/office/officeart/2005/8/layout/orgChart1"/>
    <dgm:cxn modelId="{30812454-49B8-48AC-A1CF-DBE6B52F0B0F}" type="presOf" srcId="{783F1FF8-9B6A-4CE1-8394-EA0956DBBB22}" destId="{CFCF3BDF-7618-4ADD-AF90-F14EF1452F4E}" srcOrd="1" destOrd="0" presId="urn:microsoft.com/office/officeart/2005/8/layout/orgChart1"/>
    <dgm:cxn modelId="{86C0608A-E55F-424A-9B01-9AEA1F9F9AED}" type="presOf" srcId="{06018009-E0D2-4DBE-977B-DF64F4D58C33}" destId="{530BE47D-FAEF-4BC0-ADA5-09F46A9A0B9F}" srcOrd="0" destOrd="0" presId="urn:microsoft.com/office/officeart/2005/8/layout/orgChart1"/>
    <dgm:cxn modelId="{125C976D-BA56-4F48-B9A3-CACAF7B78978}" type="presOf" srcId="{06018009-E0D2-4DBE-977B-DF64F4D58C33}" destId="{EE1FE305-5840-41EA-A063-2814323DAA4E}" srcOrd="1" destOrd="0" presId="urn:microsoft.com/office/officeart/2005/8/layout/orgChart1"/>
    <dgm:cxn modelId="{044531DC-CAED-49A0-A6F6-441CFD07BEC1}" type="presOf" srcId="{46BE47B4-C9BB-4E70-9C1B-FAEACF8E6B40}" destId="{BD332461-B0B8-46B9-AF9B-C0643C7C8C5C}" srcOrd="1" destOrd="0" presId="urn:microsoft.com/office/officeart/2005/8/layout/orgChart1"/>
    <dgm:cxn modelId="{11B56421-6478-4A41-B65B-B95B187E9209}" type="presOf" srcId="{9E44D5AA-6089-4CC2-95C5-60C23FF9C262}" destId="{53F36E18-F665-490D-8B40-30203558B5EF}" srcOrd="0" destOrd="0" presId="urn:microsoft.com/office/officeart/2005/8/layout/orgChart1"/>
    <dgm:cxn modelId="{201625E7-8275-4D53-B7B5-42EA981E22D4}" type="presOf" srcId="{0EB89ECE-9522-45A2-B291-BE62A690C518}" destId="{27309C1E-15F9-4C2B-A896-9E6184DD3557}" srcOrd="0" destOrd="0" presId="urn:microsoft.com/office/officeart/2005/8/layout/orgChart1"/>
    <dgm:cxn modelId="{6B0142E9-A028-4E4D-A228-400393317FD8}" type="presOf" srcId="{2A35EA5A-C6C5-4DBB-9B75-D51C90ED6CFC}" destId="{B078CC6B-D0E2-46F8-9696-4A62882C9F78}" srcOrd="0" destOrd="0" presId="urn:microsoft.com/office/officeart/2005/8/layout/orgChart1"/>
    <dgm:cxn modelId="{F9686570-43DC-4717-BFD9-F820F8F067D6}" type="presOf" srcId="{0A07F988-484C-4688-85A7-DD3C12472CCF}" destId="{8038A6BF-4BCD-4169-8D47-BE9324A55967}" srcOrd="0" destOrd="0" presId="urn:microsoft.com/office/officeart/2005/8/layout/orgChart1"/>
    <dgm:cxn modelId="{8FAED90B-F16B-4A2D-8B44-A2381AC218D8}" type="presOf" srcId="{708613A4-C7B6-4BA7-80CF-1DA05E84CA97}" destId="{9CC0B6D7-2F2C-405F-815D-8F31F3093CFD}" srcOrd="0" destOrd="0" presId="urn:microsoft.com/office/officeart/2005/8/layout/orgChart1"/>
    <dgm:cxn modelId="{4090F1C0-B70D-490F-878A-826FABB2308D}" type="presOf" srcId="{7225967E-C8F8-499D-A706-7D49A0835F3D}" destId="{8A0F0947-0222-415B-92D9-829C8B52CF48}" srcOrd="1" destOrd="0" presId="urn:microsoft.com/office/officeart/2005/8/layout/orgChart1"/>
    <dgm:cxn modelId="{C6FFC7F0-007A-40C8-9432-CB5509B79E4D}" type="presOf" srcId="{7225967E-C8F8-499D-A706-7D49A0835F3D}" destId="{DDCE4C04-DC54-458E-8B0A-DB9D5FF550FB}" srcOrd="0" destOrd="0" presId="urn:microsoft.com/office/officeart/2005/8/layout/orgChart1"/>
    <dgm:cxn modelId="{ADA4D3DD-666D-4B60-9BA1-65B2C74F3DB1}" srcId="{46BE47B4-C9BB-4E70-9C1B-FAEACF8E6B40}" destId="{7225967E-C8F8-499D-A706-7D49A0835F3D}" srcOrd="0" destOrd="0" parTransId="{708613A4-C7B6-4BA7-80CF-1DA05E84CA97}" sibTransId="{2641F6A1-DE3D-4AAD-BB7C-837EC960A617}"/>
    <dgm:cxn modelId="{52FE04D7-BB6C-4034-9B18-59F41830EFF3}" type="presOf" srcId="{803CAA4A-0C43-49DF-9E4F-749CD94995CF}" destId="{051F9D15-1D10-4FD7-8A49-CCCFDD34C1AE}" srcOrd="0" destOrd="0" presId="urn:microsoft.com/office/officeart/2005/8/layout/orgChart1"/>
    <dgm:cxn modelId="{2A10AD58-5D38-459B-90D6-D7C16CBBA2E7}" srcId="{46BE47B4-C9BB-4E70-9C1B-FAEACF8E6B40}" destId="{06018009-E0D2-4DBE-977B-DF64F4D58C33}" srcOrd="1" destOrd="0" parTransId="{0C2AEF2D-5615-42AF-AAC0-24D04A50BEC7}" sibTransId="{A339AE8E-EB09-4EB8-8644-54AF71C34EC6}"/>
    <dgm:cxn modelId="{B95EC4EF-2A87-4DFD-9948-B3524319E5E9}" type="presOf" srcId="{FB60F2E4-8E89-49C7-89F6-D593921607A5}" destId="{E59B1345-F3FF-4AF2-BDEA-92D00CB0DE2F}" srcOrd="0" destOrd="0" presId="urn:microsoft.com/office/officeart/2005/8/layout/orgChart1"/>
    <dgm:cxn modelId="{D844A449-49C8-4CAB-BBDC-93E30A17774A}" srcId="{06018009-E0D2-4DBE-977B-DF64F4D58C33}" destId="{783F1FF8-9B6A-4CE1-8394-EA0956DBBB22}" srcOrd="1" destOrd="0" parTransId="{0A07F988-484C-4688-85A7-DD3C12472CCF}" sibTransId="{EA6F036D-5331-4289-BB02-82E5CDFD1B97}"/>
    <dgm:cxn modelId="{2E6E6370-0FC4-486C-9762-ACB2DC9A7A85}" type="presParOf" srcId="{E59B1345-F3FF-4AF2-BDEA-92D00CB0DE2F}" destId="{2619EB56-D756-4563-8B38-701B148397F3}" srcOrd="0" destOrd="0" presId="urn:microsoft.com/office/officeart/2005/8/layout/orgChart1"/>
    <dgm:cxn modelId="{E56B15F9-14D9-45D2-ADC5-BFB62F1BC8F0}" type="presParOf" srcId="{2619EB56-D756-4563-8B38-701B148397F3}" destId="{E689C775-65F9-4BBE-895C-2B72FF049D2F}" srcOrd="0" destOrd="0" presId="urn:microsoft.com/office/officeart/2005/8/layout/orgChart1"/>
    <dgm:cxn modelId="{76537F85-4F23-4C78-9A0B-4660079C6717}" type="presParOf" srcId="{E689C775-65F9-4BBE-895C-2B72FF049D2F}" destId="{B3100943-E022-46C0-AC58-691BCBAD463E}" srcOrd="0" destOrd="0" presId="urn:microsoft.com/office/officeart/2005/8/layout/orgChart1"/>
    <dgm:cxn modelId="{912C5C44-F7DA-4DC8-9ECA-A642CB7144C1}" type="presParOf" srcId="{E689C775-65F9-4BBE-895C-2B72FF049D2F}" destId="{BD332461-B0B8-46B9-AF9B-C0643C7C8C5C}" srcOrd="1" destOrd="0" presId="urn:microsoft.com/office/officeart/2005/8/layout/orgChart1"/>
    <dgm:cxn modelId="{D6216957-CFCC-48E3-815B-9C87699898D5}" type="presParOf" srcId="{2619EB56-D756-4563-8B38-701B148397F3}" destId="{2D8D9985-3013-4255-92DD-0704920E587B}" srcOrd="1" destOrd="0" presId="urn:microsoft.com/office/officeart/2005/8/layout/orgChart1"/>
    <dgm:cxn modelId="{FB43EAC2-29DE-4D62-854D-A7FE56967449}" type="presParOf" srcId="{2D8D9985-3013-4255-92DD-0704920E587B}" destId="{9CC0B6D7-2F2C-405F-815D-8F31F3093CFD}" srcOrd="0" destOrd="0" presId="urn:microsoft.com/office/officeart/2005/8/layout/orgChart1"/>
    <dgm:cxn modelId="{9B030E80-0CA6-48FA-A78D-A4B132CDEF72}" type="presParOf" srcId="{2D8D9985-3013-4255-92DD-0704920E587B}" destId="{DD0930AC-2297-4E3F-A11E-3EEA90C1ED1A}" srcOrd="1" destOrd="0" presId="urn:microsoft.com/office/officeart/2005/8/layout/orgChart1"/>
    <dgm:cxn modelId="{1BA37708-4D31-4662-B11C-ECAF3B213341}" type="presParOf" srcId="{DD0930AC-2297-4E3F-A11E-3EEA90C1ED1A}" destId="{9565A912-0605-4A93-8A60-4FD63EF98C02}" srcOrd="0" destOrd="0" presId="urn:microsoft.com/office/officeart/2005/8/layout/orgChart1"/>
    <dgm:cxn modelId="{C4D2BB97-F15D-4F65-BFEF-E7D5CA15F7F7}" type="presParOf" srcId="{9565A912-0605-4A93-8A60-4FD63EF98C02}" destId="{DDCE4C04-DC54-458E-8B0A-DB9D5FF550FB}" srcOrd="0" destOrd="0" presId="urn:microsoft.com/office/officeart/2005/8/layout/orgChart1"/>
    <dgm:cxn modelId="{60702729-2A89-430C-8706-FAF0B9A706AE}" type="presParOf" srcId="{9565A912-0605-4A93-8A60-4FD63EF98C02}" destId="{8A0F0947-0222-415B-92D9-829C8B52CF48}" srcOrd="1" destOrd="0" presId="urn:microsoft.com/office/officeart/2005/8/layout/orgChart1"/>
    <dgm:cxn modelId="{AC7EDB86-3604-44D5-AD99-2652165BD1A0}" type="presParOf" srcId="{DD0930AC-2297-4E3F-A11E-3EEA90C1ED1A}" destId="{291D7F22-0D8C-45A6-A921-0E72FAF5DCD8}" srcOrd="1" destOrd="0" presId="urn:microsoft.com/office/officeart/2005/8/layout/orgChart1"/>
    <dgm:cxn modelId="{ECCD8562-736F-4A11-8084-33066CB5BBD5}" type="presParOf" srcId="{DD0930AC-2297-4E3F-A11E-3EEA90C1ED1A}" destId="{6211DC34-88A5-48EF-8EA4-30A639478ACE}" srcOrd="2" destOrd="0" presId="urn:microsoft.com/office/officeart/2005/8/layout/orgChart1"/>
    <dgm:cxn modelId="{E8BB50EF-5C61-46BD-9F87-24E4DEE85293}" type="presParOf" srcId="{6211DC34-88A5-48EF-8EA4-30A639478ACE}" destId="{051F9D15-1D10-4FD7-8A49-CCCFDD34C1AE}" srcOrd="0" destOrd="0" presId="urn:microsoft.com/office/officeart/2005/8/layout/orgChart1"/>
    <dgm:cxn modelId="{2562CAB9-884D-416B-9D3F-807E278C93F2}" type="presParOf" srcId="{6211DC34-88A5-48EF-8EA4-30A639478ACE}" destId="{3C86B985-FC95-4EBD-8D48-DE08AA60696A}" srcOrd="1" destOrd="0" presId="urn:microsoft.com/office/officeart/2005/8/layout/orgChart1"/>
    <dgm:cxn modelId="{23DE1901-E7D4-4837-B74E-642A7035F218}" type="presParOf" srcId="{3C86B985-FC95-4EBD-8D48-DE08AA60696A}" destId="{3337DC48-2824-43F1-9A6C-4C051E1E441B}" srcOrd="0" destOrd="0" presId="urn:microsoft.com/office/officeart/2005/8/layout/orgChart1"/>
    <dgm:cxn modelId="{8EACEDEB-3989-4CD1-95C7-91885EB03C96}" type="presParOf" srcId="{3337DC48-2824-43F1-9A6C-4C051E1E441B}" destId="{27309C1E-15F9-4C2B-A896-9E6184DD3557}" srcOrd="0" destOrd="0" presId="urn:microsoft.com/office/officeart/2005/8/layout/orgChart1"/>
    <dgm:cxn modelId="{A9C3DA9C-74A9-49EE-8E0D-C9A839E62D0F}" type="presParOf" srcId="{3337DC48-2824-43F1-9A6C-4C051E1E441B}" destId="{796A30E1-F954-403B-B206-E259B9B42B56}" srcOrd="1" destOrd="0" presId="urn:microsoft.com/office/officeart/2005/8/layout/orgChart1"/>
    <dgm:cxn modelId="{0B1BEB29-D59D-4AEB-8217-0F0C23213629}" type="presParOf" srcId="{3C86B985-FC95-4EBD-8D48-DE08AA60696A}" destId="{A3285C50-F651-4C93-9C27-FBFD0E831CC5}" srcOrd="1" destOrd="0" presId="urn:microsoft.com/office/officeart/2005/8/layout/orgChart1"/>
    <dgm:cxn modelId="{465F804C-8AB5-4FF3-AA9B-EC2B342941E3}" type="presParOf" srcId="{3C86B985-FC95-4EBD-8D48-DE08AA60696A}" destId="{74E49C1F-C87B-4468-BDA3-8984C5A856D9}" srcOrd="2" destOrd="0" presId="urn:microsoft.com/office/officeart/2005/8/layout/orgChart1"/>
    <dgm:cxn modelId="{B26161A9-1B51-4112-B74B-261FA0351D32}" type="presParOf" srcId="{6211DC34-88A5-48EF-8EA4-30A639478ACE}" destId="{53F36E18-F665-490D-8B40-30203558B5EF}" srcOrd="2" destOrd="0" presId="urn:microsoft.com/office/officeart/2005/8/layout/orgChart1"/>
    <dgm:cxn modelId="{BB0E2A91-CCEB-4BEB-ADF0-4E71B1FE1254}" type="presParOf" srcId="{6211DC34-88A5-48EF-8EA4-30A639478ACE}" destId="{D0ECF84D-3414-4490-9211-DC06A8D1679E}" srcOrd="3" destOrd="0" presId="urn:microsoft.com/office/officeart/2005/8/layout/orgChart1"/>
    <dgm:cxn modelId="{4921F761-8996-4A12-811F-F2541BF9F98F}" type="presParOf" srcId="{D0ECF84D-3414-4490-9211-DC06A8D1679E}" destId="{F37D777C-F8AB-4113-AAF1-B7E73046D465}" srcOrd="0" destOrd="0" presId="urn:microsoft.com/office/officeart/2005/8/layout/orgChart1"/>
    <dgm:cxn modelId="{325D808C-6553-4C39-B049-15F09F98A601}" type="presParOf" srcId="{F37D777C-F8AB-4113-AAF1-B7E73046D465}" destId="{D2684730-2B67-4DD1-A30E-5AFBABE93C1C}" srcOrd="0" destOrd="0" presId="urn:microsoft.com/office/officeart/2005/8/layout/orgChart1"/>
    <dgm:cxn modelId="{7748A373-EDC5-4B8A-87FB-1A6D7017E6A8}" type="presParOf" srcId="{F37D777C-F8AB-4113-AAF1-B7E73046D465}" destId="{6E29FE80-B520-4271-A7C2-119618A7D43E}" srcOrd="1" destOrd="0" presId="urn:microsoft.com/office/officeart/2005/8/layout/orgChart1"/>
    <dgm:cxn modelId="{DC7873E1-E500-4BFF-B8F5-385683346DB4}" type="presParOf" srcId="{D0ECF84D-3414-4490-9211-DC06A8D1679E}" destId="{73628639-CDC2-47D5-A23F-3697BC2C897E}" srcOrd="1" destOrd="0" presId="urn:microsoft.com/office/officeart/2005/8/layout/orgChart1"/>
    <dgm:cxn modelId="{AA6D0D86-E762-4A90-83CF-ED3AC0ABFE43}" type="presParOf" srcId="{D0ECF84D-3414-4490-9211-DC06A8D1679E}" destId="{2848E103-3D6F-4B4B-ACC9-D8EFEA10DD1B}" srcOrd="2" destOrd="0" presId="urn:microsoft.com/office/officeart/2005/8/layout/orgChart1"/>
    <dgm:cxn modelId="{5A036F7B-79AB-4B83-9D2B-057B81813D20}" type="presParOf" srcId="{2D8D9985-3013-4255-92DD-0704920E587B}" destId="{273C62F8-FBD1-4DC7-85A3-D89601547192}" srcOrd="2" destOrd="0" presId="urn:microsoft.com/office/officeart/2005/8/layout/orgChart1"/>
    <dgm:cxn modelId="{5DE0EA7F-090B-48F5-9137-EFA70CC3E448}" type="presParOf" srcId="{2D8D9985-3013-4255-92DD-0704920E587B}" destId="{324E1E67-47F2-43E9-88C5-02A87E6FC809}" srcOrd="3" destOrd="0" presId="urn:microsoft.com/office/officeart/2005/8/layout/orgChart1"/>
    <dgm:cxn modelId="{441997F2-2B8A-49A4-ACCD-DA867B2459FF}" type="presParOf" srcId="{324E1E67-47F2-43E9-88C5-02A87E6FC809}" destId="{C5DCE395-0FFA-4249-8F7A-52FB2E67BDAA}" srcOrd="0" destOrd="0" presId="urn:microsoft.com/office/officeart/2005/8/layout/orgChart1"/>
    <dgm:cxn modelId="{C0995139-3206-471D-9495-EBFC8023B293}" type="presParOf" srcId="{C5DCE395-0FFA-4249-8F7A-52FB2E67BDAA}" destId="{530BE47D-FAEF-4BC0-ADA5-09F46A9A0B9F}" srcOrd="0" destOrd="0" presId="urn:microsoft.com/office/officeart/2005/8/layout/orgChart1"/>
    <dgm:cxn modelId="{B0AEA950-39BA-4355-B0A3-CF7A0B7EFF03}" type="presParOf" srcId="{C5DCE395-0FFA-4249-8F7A-52FB2E67BDAA}" destId="{EE1FE305-5840-41EA-A063-2814323DAA4E}" srcOrd="1" destOrd="0" presId="urn:microsoft.com/office/officeart/2005/8/layout/orgChart1"/>
    <dgm:cxn modelId="{EDC6961B-21D7-40F3-938F-196FC1A28178}" type="presParOf" srcId="{324E1E67-47F2-43E9-88C5-02A87E6FC809}" destId="{2B22246E-CE83-4F08-A19A-575AF7FB24B2}" srcOrd="1" destOrd="0" presId="urn:microsoft.com/office/officeart/2005/8/layout/orgChart1"/>
    <dgm:cxn modelId="{8F848A75-3690-483E-9B24-6094E2AAE0B4}" type="presParOf" srcId="{324E1E67-47F2-43E9-88C5-02A87E6FC809}" destId="{332CB5BF-20CD-463B-A6C7-970D260B5380}" srcOrd="2" destOrd="0" presId="urn:microsoft.com/office/officeart/2005/8/layout/orgChart1"/>
    <dgm:cxn modelId="{BB3DD593-A5A3-4BFF-B7D3-E0D6D973CA00}" type="presParOf" srcId="{332CB5BF-20CD-463B-A6C7-970D260B5380}" destId="{CE8BDED1-0C6F-42BD-B21B-C17AADD8A2EB}" srcOrd="0" destOrd="0" presId="urn:microsoft.com/office/officeart/2005/8/layout/orgChart1"/>
    <dgm:cxn modelId="{F50CE1D0-E890-4BF7-AEC1-5B98FDA94029}" type="presParOf" srcId="{332CB5BF-20CD-463B-A6C7-970D260B5380}" destId="{4D13208B-2A4C-4A93-ABA4-8075539B2926}" srcOrd="1" destOrd="0" presId="urn:microsoft.com/office/officeart/2005/8/layout/orgChart1"/>
    <dgm:cxn modelId="{4B822950-AD05-4EF3-9E3B-F1954A739960}" type="presParOf" srcId="{4D13208B-2A4C-4A93-ABA4-8075539B2926}" destId="{0C662027-381D-4829-A9EC-AC998CC5DF0E}" srcOrd="0" destOrd="0" presId="urn:microsoft.com/office/officeart/2005/8/layout/orgChart1"/>
    <dgm:cxn modelId="{589590A9-2E69-4F3C-8FD4-318431A29EC8}" type="presParOf" srcId="{0C662027-381D-4829-A9EC-AC998CC5DF0E}" destId="{B078CC6B-D0E2-46F8-9696-4A62882C9F78}" srcOrd="0" destOrd="0" presId="urn:microsoft.com/office/officeart/2005/8/layout/orgChart1"/>
    <dgm:cxn modelId="{E61AB276-36AA-4B2C-B67F-289D53460101}" type="presParOf" srcId="{0C662027-381D-4829-A9EC-AC998CC5DF0E}" destId="{5EC0EF06-CD9B-4C5E-B91A-DB18BB1FABCE}" srcOrd="1" destOrd="0" presId="urn:microsoft.com/office/officeart/2005/8/layout/orgChart1"/>
    <dgm:cxn modelId="{10AC0B2E-BB37-4EBD-84E7-FFC3C6C06EDF}" type="presParOf" srcId="{4D13208B-2A4C-4A93-ABA4-8075539B2926}" destId="{B5A93B86-198F-4099-9515-166B6C77F760}" srcOrd="1" destOrd="0" presId="urn:microsoft.com/office/officeart/2005/8/layout/orgChart1"/>
    <dgm:cxn modelId="{2749F550-F705-4957-B0A4-B413FB29F431}" type="presParOf" srcId="{4D13208B-2A4C-4A93-ABA4-8075539B2926}" destId="{45D76581-6924-4DCB-B852-18FF6E1E8C5F}" srcOrd="2" destOrd="0" presId="urn:microsoft.com/office/officeart/2005/8/layout/orgChart1"/>
    <dgm:cxn modelId="{3EC9C3B8-B66D-4183-8274-63177633FFD2}" type="presParOf" srcId="{332CB5BF-20CD-463B-A6C7-970D260B5380}" destId="{8038A6BF-4BCD-4169-8D47-BE9324A55967}" srcOrd="2" destOrd="0" presId="urn:microsoft.com/office/officeart/2005/8/layout/orgChart1"/>
    <dgm:cxn modelId="{D9CE1EFD-905D-491D-824C-A07C1FB09629}" type="presParOf" srcId="{332CB5BF-20CD-463B-A6C7-970D260B5380}" destId="{00569947-DE0C-4087-9D05-1EAC2DC20519}" srcOrd="3" destOrd="0" presId="urn:microsoft.com/office/officeart/2005/8/layout/orgChart1"/>
    <dgm:cxn modelId="{F579BA99-22FD-4441-8F21-EAF5C81865BF}" type="presParOf" srcId="{00569947-DE0C-4087-9D05-1EAC2DC20519}" destId="{BAB4AE40-313D-4605-8137-059EE921CA2D}" srcOrd="0" destOrd="0" presId="urn:microsoft.com/office/officeart/2005/8/layout/orgChart1"/>
    <dgm:cxn modelId="{DEC34172-F434-4674-89F7-0F222D510867}" type="presParOf" srcId="{BAB4AE40-313D-4605-8137-059EE921CA2D}" destId="{5C29BE9C-8E39-4CD0-B7F5-BB92B3DF8D06}" srcOrd="0" destOrd="0" presId="urn:microsoft.com/office/officeart/2005/8/layout/orgChart1"/>
    <dgm:cxn modelId="{C713AC57-BB83-448B-B2BF-80F8CFFBD733}" type="presParOf" srcId="{BAB4AE40-313D-4605-8137-059EE921CA2D}" destId="{CFCF3BDF-7618-4ADD-AF90-F14EF1452F4E}" srcOrd="1" destOrd="0" presId="urn:microsoft.com/office/officeart/2005/8/layout/orgChart1"/>
    <dgm:cxn modelId="{01EDE337-0B94-4ECB-B7B4-A144FD283EC4}" type="presParOf" srcId="{00569947-DE0C-4087-9D05-1EAC2DC20519}" destId="{D0B7892C-0A84-46D9-9324-8B1A672EC5E9}" srcOrd="1" destOrd="0" presId="urn:microsoft.com/office/officeart/2005/8/layout/orgChart1"/>
    <dgm:cxn modelId="{A0FEDDCD-1F8B-4655-809C-0D08D794C211}" type="presParOf" srcId="{00569947-DE0C-4087-9D05-1EAC2DC20519}" destId="{CFEE0F35-08A8-4BC5-9A00-927DD8A9B933}" srcOrd="2" destOrd="0" presId="urn:microsoft.com/office/officeart/2005/8/layout/orgChart1"/>
    <dgm:cxn modelId="{2B714B0C-5C9D-4635-9EFB-6161DD580850}" type="presParOf" srcId="{2619EB56-D756-4563-8B38-701B148397F3}" destId="{F96DE83E-6A50-44BC-90E4-FACDE5113C10}" srcOrd="2" destOrd="0" presId="urn:microsoft.com/office/officeart/2005/8/layout/orgChar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038A6BF-4BCD-4169-8D47-BE9324A55967}">
      <dsp:nvSpPr>
        <dsp:cNvPr id="0" name=""/>
        <dsp:cNvSpPr/>
      </dsp:nvSpPr>
      <dsp:spPr>
        <a:xfrm>
          <a:off x="2154756" y="3436650"/>
          <a:ext cx="137078" cy="600533"/>
        </a:xfrm>
        <a:custGeom>
          <a:avLst/>
          <a:gdLst/>
          <a:ahLst/>
          <a:cxnLst/>
          <a:rect l="0" t="0" r="0" b="0"/>
          <a:pathLst>
            <a:path>
              <a:moveTo>
                <a:pt x="0" y="0"/>
              </a:moveTo>
              <a:lnTo>
                <a:pt x="0" y="600533"/>
              </a:lnTo>
              <a:lnTo>
                <a:pt x="137078" y="600533"/>
              </a:lnTo>
            </a:path>
          </a:pathLst>
        </a:custGeom>
        <a:noFill/>
        <a:ln w="25400" cap="flat" cmpd="sng" algn="ctr">
          <a:solidFill>
            <a:schemeClr val="tx1"/>
          </a:solidFill>
          <a:prstDash val="solid"/>
          <a:miter lim="800000"/>
        </a:ln>
        <a:effectLst/>
      </dsp:spPr>
      <dsp:style>
        <a:lnRef idx="2">
          <a:scrgbClr r="0" g="0" b="0"/>
        </a:lnRef>
        <a:fillRef idx="0">
          <a:scrgbClr r="0" g="0" b="0"/>
        </a:fillRef>
        <a:effectRef idx="0">
          <a:scrgbClr r="0" g="0" b="0"/>
        </a:effectRef>
        <a:fontRef idx="minor"/>
      </dsp:style>
    </dsp:sp>
    <dsp:sp modelId="{CE8BDED1-0C6F-42BD-B21B-C17AADD8A2EB}">
      <dsp:nvSpPr>
        <dsp:cNvPr id="0" name=""/>
        <dsp:cNvSpPr/>
      </dsp:nvSpPr>
      <dsp:spPr>
        <a:xfrm>
          <a:off x="2017678" y="3436650"/>
          <a:ext cx="137078" cy="600533"/>
        </a:xfrm>
        <a:custGeom>
          <a:avLst/>
          <a:gdLst/>
          <a:ahLst/>
          <a:cxnLst/>
          <a:rect l="0" t="0" r="0" b="0"/>
          <a:pathLst>
            <a:path>
              <a:moveTo>
                <a:pt x="137078" y="0"/>
              </a:moveTo>
              <a:lnTo>
                <a:pt x="137078" y="600533"/>
              </a:lnTo>
              <a:lnTo>
                <a:pt x="0" y="600533"/>
              </a:lnTo>
            </a:path>
          </a:pathLst>
        </a:custGeom>
        <a:noFill/>
        <a:ln w="25400" cap="flat" cmpd="sng" algn="ctr">
          <a:solidFill>
            <a:scrgbClr r="0" g="0" b="0"/>
          </a:solidFill>
          <a:prstDash val="solid"/>
          <a:miter lim="800000"/>
        </a:ln>
        <a:effectLst/>
      </dsp:spPr>
      <dsp:style>
        <a:lnRef idx="2">
          <a:scrgbClr r="0" g="0" b="0"/>
        </a:lnRef>
        <a:fillRef idx="0">
          <a:scrgbClr r="0" g="0" b="0"/>
        </a:fillRef>
        <a:effectRef idx="0">
          <a:scrgbClr r="0" g="0" b="0"/>
        </a:effectRef>
        <a:fontRef idx="minor"/>
      </dsp:style>
    </dsp:sp>
    <dsp:sp modelId="{273C62F8-FBD1-4DC7-85A3-D89601547192}">
      <dsp:nvSpPr>
        <dsp:cNvPr id="0" name=""/>
        <dsp:cNvSpPr/>
      </dsp:nvSpPr>
      <dsp:spPr>
        <a:xfrm>
          <a:off x="516344" y="655918"/>
          <a:ext cx="985658" cy="2454354"/>
        </a:xfrm>
        <a:custGeom>
          <a:avLst/>
          <a:gdLst/>
          <a:ahLst/>
          <a:cxnLst/>
          <a:rect l="0" t="0" r="0" b="0"/>
          <a:pathLst>
            <a:path>
              <a:moveTo>
                <a:pt x="0" y="0"/>
              </a:moveTo>
              <a:lnTo>
                <a:pt x="0" y="2454354"/>
              </a:lnTo>
              <a:lnTo>
                <a:pt x="985658" y="2454354"/>
              </a:lnTo>
            </a:path>
          </a:pathLst>
        </a:custGeom>
        <a:noFill/>
        <a:ln w="25400" cap="flat" cmpd="sng" algn="ctr">
          <a:solidFill>
            <a:schemeClr val="tx1"/>
          </a:solidFill>
          <a:prstDash val="solid"/>
          <a:miter lim="800000"/>
        </a:ln>
        <a:effectLst/>
      </dsp:spPr>
      <dsp:style>
        <a:lnRef idx="2">
          <a:scrgbClr r="0" g="0" b="0"/>
        </a:lnRef>
        <a:fillRef idx="0">
          <a:scrgbClr r="0" g="0" b="0"/>
        </a:fillRef>
        <a:effectRef idx="0">
          <a:scrgbClr r="0" g="0" b="0"/>
        </a:effectRef>
        <a:fontRef idx="minor"/>
      </dsp:style>
    </dsp:sp>
    <dsp:sp modelId="{53F36E18-F665-490D-8B40-30203558B5EF}">
      <dsp:nvSpPr>
        <dsp:cNvPr id="0" name=""/>
        <dsp:cNvSpPr/>
      </dsp:nvSpPr>
      <dsp:spPr>
        <a:xfrm>
          <a:off x="2154756" y="1582829"/>
          <a:ext cx="137078" cy="600533"/>
        </a:xfrm>
        <a:custGeom>
          <a:avLst/>
          <a:gdLst/>
          <a:ahLst/>
          <a:cxnLst/>
          <a:rect l="0" t="0" r="0" b="0"/>
          <a:pathLst>
            <a:path>
              <a:moveTo>
                <a:pt x="0" y="0"/>
              </a:moveTo>
              <a:lnTo>
                <a:pt x="0" y="600533"/>
              </a:lnTo>
              <a:lnTo>
                <a:pt x="137078" y="600533"/>
              </a:lnTo>
            </a:path>
          </a:pathLst>
        </a:custGeom>
        <a:noFill/>
        <a:ln w="25400" cap="flat" cmpd="sng" algn="ctr">
          <a:solidFill>
            <a:scrgbClr r="0" g="0" b="0"/>
          </a:solidFill>
          <a:prstDash val="solid"/>
          <a:miter lim="800000"/>
        </a:ln>
        <a:effectLst/>
      </dsp:spPr>
      <dsp:style>
        <a:lnRef idx="2">
          <a:scrgbClr r="0" g="0" b="0"/>
        </a:lnRef>
        <a:fillRef idx="0">
          <a:scrgbClr r="0" g="0" b="0"/>
        </a:fillRef>
        <a:effectRef idx="0">
          <a:scrgbClr r="0" g="0" b="0"/>
        </a:effectRef>
        <a:fontRef idx="minor"/>
      </dsp:style>
    </dsp:sp>
    <dsp:sp modelId="{051F9D15-1D10-4FD7-8A49-CCCFDD34C1AE}">
      <dsp:nvSpPr>
        <dsp:cNvPr id="0" name=""/>
        <dsp:cNvSpPr/>
      </dsp:nvSpPr>
      <dsp:spPr>
        <a:xfrm>
          <a:off x="2017678" y="1582829"/>
          <a:ext cx="137078" cy="600533"/>
        </a:xfrm>
        <a:custGeom>
          <a:avLst/>
          <a:gdLst/>
          <a:ahLst/>
          <a:cxnLst/>
          <a:rect l="0" t="0" r="0" b="0"/>
          <a:pathLst>
            <a:path>
              <a:moveTo>
                <a:pt x="137078" y="0"/>
              </a:moveTo>
              <a:lnTo>
                <a:pt x="137078" y="600533"/>
              </a:lnTo>
              <a:lnTo>
                <a:pt x="0" y="600533"/>
              </a:lnTo>
            </a:path>
          </a:pathLst>
        </a:custGeom>
        <a:noFill/>
        <a:ln w="25400" cap="flat" cmpd="sng" algn="ctr">
          <a:solidFill>
            <a:schemeClr val="tx1"/>
          </a:solidFill>
          <a:prstDash val="solid"/>
          <a:miter lim="800000"/>
        </a:ln>
        <a:effectLst/>
      </dsp:spPr>
      <dsp:style>
        <a:lnRef idx="2">
          <a:scrgbClr r="0" g="0" b="0"/>
        </a:lnRef>
        <a:fillRef idx="0">
          <a:scrgbClr r="0" g="0" b="0"/>
        </a:fillRef>
        <a:effectRef idx="0">
          <a:scrgbClr r="0" g="0" b="0"/>
        </a:effectRef>
        <a:fontRef idx="minor"/>
      </dsp:style>
    </dsp:sp>
    <dsp:sp modelId="{9CC0B6D7-2F2C-405F-815D-8F31F3093CFD}">
      <dsp:nvSpPr>
        <dsp:cNvPr id="0" name=""/>
        <dsp:cNvSpPr/>
      </dsp:nvSpPr>
      <dsp:spPr>
        <a:xfrm>
          <a:off x="516344" y="655918"/>
          <a:ext cx="985658" cy="600533"/>
        </a:xfrm>
        <a:custGeom>
          <a:avLst/>
          <a:gdLst/>
          <a:ahLst/>
          <a:cxnLst/>
          <a:rect l="0" t="0" r="0" b="0"/>
          <a:pathLst>
            <a:path>
              <a:moveTo>
                <a:pt x="0" y="0"/>
              </a:moveTo>
              <a:lnTo>
                <a:pt x="0" y="600533"/>
              </a:lnTo>
              <a:lnTo>
                <a:pt x="985658" y="600533"/>
              </a:lnTo>
            </a:path>
          </a:pathLst>
        </a:custGeom>
        <a:noFill/>
        <a:ln w="25400" cap="flat" cmpd="sng" algn="ctr">
          <a:solidFill>
            <a:schemeClr val="tx1"/>
          </a:solidFill>
          <a:prstDash val="solid"/>
          <a:miter lim="800000"/>
        </a:ln>
        <a:effectLst/>
      </dsp:spPr>
      <dsp:style>
        <a:lnRef idx="2">
          <a:scrgbClr r="0" g="0" b="0"/>
        </a:lnRef>
        <a:fillRef idx="0">
          <a:scrgbClr r="0" g="0" b="0"/>
        </a:fillRef>
        <a:effectRef idx="0">
          <a:scrgbClr r="0" g="0" b="0"/>
        </a:effectRef>
        <a:fontRef idx="minor"/>
      </dsp:style>
    </dsp:sp>
    <dsp:sp modelId="{B3100943-E022-46C0-AC58-691BCBAD463E}">
      <dsp:nvSpPr>
        <dsp:cNvPr id="0" name=""/>
        <dsp:cNvSpPr/>
      </dsp:nvSpPr>
      <dsp:spPr>
        <a:xfrm>
          <a:off x="385793" y="3164"/>
          <a:ext cx="1305507" cy="652753"/>
        </a:xfrm>
        <a:prstGeom prst="rect">
          <a:avLst/>
        </a:prstGeom>
        <a:solidFill>
          <a:srgbClr val="FF000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lvl="0" algn="ctr" defTabSz="577850">
            <a:lnSpc>
              <a:spcPct val="90000"/>
            </a:lnSpc>
            <a:spcBef>
              <a:spcPct val="0"/>
            </a:spcBef>
            <a:spcAft>
              <a:spcPct val="35000"/>
            </a:spcAft>
          </a:pPr>
          <a:r>
            <a:rPr lang="en-US" sz="1300" kern="1200" dirty="0" smtClean="0"/>
            <a:t>Home Page</a:t>
          </a:r>
          <a:endParaRPr lang="en-US" sz="1300" kern="1200" dirty="0"/>
        </a:p>
      </dsp:txBody>
      <dsp:txXfrm>
        <a:off x="385793" y="3164"/>
        <a:ext cx="1305507" cy="652753"/>
      </dsp:txXfrm>
    </dsp:sp>
    <dsp:sp modelId="{DDCE4C04-DC54-458E-8B0A-DB9D5FF550FB}">
      <dsp:nvSpPr>
        <dsp:cNvPr id="0" name=""/>
        <dsp:cNvSpPr/>
      </dsp:nvSpPr>
      <dsp:spPr>
        <a:xfrm>
          <a:off x="1502002" y="930075"/>
          <a:ext cx="1305507" cy="652753"/>
        </a:xfrm>
        <a:prstGeom prst="rect">
          <a:avLst/>
        </a:prstGeom>
        <a:solidFill>
          <a:srgbClr val="FF000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lvl="0" algn="ctr" defTabSz="577850">
            <a:lnSpc>
              <a:spcPct val="90000"/>
            </a:lnSpc>
            <a:spcBef>
              <a:spcPct val="0"/>
            </a:spcBef>
            <a:spcAft>
              <a:spcPct val="35000"/>
            </a:spcAft>
          </a:pPr>
          <a:r>
            <a:rPr lang="en-US" sz="1300" kern="1200" dirty="0" smtClean="0"/>
            <a:t>NATURAL</a:t>
          </a:r>
          <a:endParaRPr lang="en-US" sz="1300" kern="1200" dirty="0"/>
        </a:p>
      </dsp:txBody>
      <dsp:txXfrm>
        <a:off x="1502002" y="930075"/>
        <a:ext cx="1305507" cy="652753"/>
      </dsp:txXfrm>
    </dsp:sp>
    <dsp:sp modelId="{27309C1E-15F9-4C2B-A896-9E6184DD3557}">
      <dsp:nvSpPr>
        <dsp:cNvPr id="0" name=""/>
        <dsp:cNvSpPr/>
      </dsp:nvSpPr>
      <dsp:spPr>
        <a:xfrm>
          <a:off x="712170" y="1856986"/>
          <a:ext cx="1305507" cy="652753"/>
        </a:xfrm>
        <a:prstGeom prst="rect">
          <a:avLst/>
        </a:prstGeom>
        <a:solidFill>
          <a:srgbClr val="FF000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lvl="0" algn="ctr" defTabSz="577850">
            <a:lnSpc>
              <a:spcPct val="90000"/>
            </a:lnSpc>
            <a:spcBef>
              <a:spcPct val="0"/>
            </a:spcBef>
            <a:spcAft>
              <a:spcPct val="35000"/>
            </a:spcAft>
          </a:pPr>
          <a:r>
            <a:rPr lang="en-US" sz="1300" kern="1200" dirty="0" smtClean="0"/>
            <a:t>BLUE SPRUCE TREE</a:t>
          </a:r>
          <a:endParaRPr lang="en-US" sz="1300" kern="1200" dirty="0"/>
        </a:p>
      </dsp:txBody>
      <dsp:txXfrm>
        <a:off x="712170" y="1856986"/>
        <a:ext cx="1305507" cy="652753"/>
      </dsp:txXfrm>
    </dsp:sp>
    <dsp:sp modelId="{D2684730-2B67-4DD1-A30E-5AFBABE93C1C}">
      <dsp:nvSpPr>
        <dsp:cNvPr id="0" name=""/>
        <dsp:cNvSpPr/>
      </dsp:nvSpPr>
      <dsp:spPr>
        <a:xfrm>
          <a:off x="2291834" y="1856986"/>
          <a:ext cx="1305507" cy="652753"/>
        </a:xfrm>
        <a:prstGeom prst="rect">
          <a:avLst/>
        </a:prstGeom>
        <a:solidFill>
          <a:srgbClr val="FF000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lvl="0" algn="ctr" defTabSz="577850">
            <a:lnSpc>
              <a:spcPct val="90000"/>
            </a:lnSpc>
            <a:spcBef>
              <a:spcPct val="0"/>
            </a:spcBef>
            <a:spcAft>
              <a:spcPct val="35000"/>
            </a:spcAft>
          </a:pPr>
          <a:r>
            <a:rPr lang="en-US" sz="1300" kern="1200" dirty="0" smtClean="0"/>
            <a:t>BALSAM FIR TREE</a:t>
          </a:r>
          <a:endParaRPr lang="en-US" sz="1300" kern="1200" dirty="0"/>
        </a:p>
      </dsp:txBody>
      <dsp:txXfrm>
        <a:off x="2291834" y="1856986"/>
        <a:ext cx="1305507" cy="652753"/>
      </dsp:txXfrm>
    </dsp:sp>
    <dsp:sp modelId="{530BE47D-FAEF-4BC0-ADA5-09F46A9A0B9F}">
      <dsp:nvSpPr>
        <dsp:cNvPr id="0" name=""/>
        <dsp:cNvSpPr/>
      </dsp:nvSpPr>
      <dsp:spPr>
        <a:xfrm>
          <a:off x="1502002" y="2783896"/>
          <a:ext cx="1305507" cy="652753"/>
        </a:xfrm>
        <a:prstGeom prst="rect">
          <a:avLst/>
        </a:prstGeom>
        <a:solidFill>
          <a:srgbClr val="FF000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lvl="0" algn="ctr" defTabSz="577850">
            <a:lnSpc>
              <a:spcPct val="90000"/>
            </a:lnSpc>
            <a:spcBef>
              <a:spcPct val="0"/>
            </a:spcBef>
            <a:spcAft>
              <a:spcPct val="35000"/>
            </a:spcAft>
          </a:pPr>
          <a:r>
            <a:rPr lang="en-US" sz="1300" kern="1200" dirty="0" smtClean="0"/>
            <a:t>ARTIFICAL</a:t>
          </a:r>
          <a:endParaRPr lang="en-US" sz="1300" kern="1200" dirty="0"/>
        </a:p>
      </dsp:txBody>
      <dsp:txXfrm>
        <a:off x="1502002" y="2783896"/>
        <a:ext cx="1305507" cy="652753"/>
      </dsp:txXfrm>
    </dsp:sp>
    <dsp:sp modelId="{B078CC6B-D0E2-46F8-9696-4A62882C9F78}">
      <dsp:nvSpPr>
        <dsp:cNvPr id="0" name=""/>
        <dsp:cNvSpPr/>
      </dsp:nvSpPr>
      <dsp:spPr>
        <a:xfrm>
          <a:off x="712170" y="3710807"/>
          <a:ext cx="1305507" cy="652753"/>
        </a:xfrm>
        <a:prstGeom prst="rect">
          <a:avLst/>
        </a:prstGeom>
        <a:solidFill>
          <a:srgbClr val="FF000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lvl="0" algn="ctr" defTabSz="577850">
            <a:lnSpc>
              <a:spcPct val="90000"/>
            </a:lnSpc>
            <a:spcBef>
              <a:spcPct val="0"/>
            </a:spcBef>
            <a:spcAft>
              <a:spcPct val="35000"/>
            </a:spcAft>
          </a:pPr>
          <a:r>
            <a:rPr lang="en-US" sz="1300" kern="1200" dirty="0" smtClean="0"/>
            <a:t>Snowy Aspen Spruce Christmas Tree</a:t>
          </a:r>
          <a:endParaRPr lang="en-US" sz="1300" kern="1200" dirty="0"/>
        </a:p>
      </dsp:txBody>
      <dsp:txXfrm>
        <a:off x="712170" y="3710807"/>
        <a:ext cx="1305507" cy="652753"/>
      </dsp:txXfrm>
    </dsp:sp>
    <dsp:sp modelId="{5C29BE9C-8E39-4CD0-B7F5-BB92B3DF8D06}">
      <dsp:nvSpPr>
        <dsp:cNvPr id="0" name=""/>
        <dsp:cNvSpPr/>
      </dsp:nvSpPr>
      <dsp:spPr>
        <a:xfrm>
          <a:off x="2291834" y="3710807"/>
          <a:ext cx="1305507" cy="652753"/>
        </a:xfrm>
        <a:prstGeom prst="rect">
          <a:avLst/>
        </a:prstGeom>
        <a:solidFill>
          <a:srgbClr val="FF000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lvl="0" algn="ctr" defTabSz="577850">
            <a:lnSpc>
              <a:spcPct val="90000"/>
            </a:lnSpc>
            <a:spcBef>
              <a:spcPct val="0"/>
            </a:spcBef>
            <a:spcAft>
              <a:spcPct val="35000"/>
            </a:spcAft>
          </a:pPr>
          <a:r>
            <a:rPr lang="en-US" sz="1300" kern="1200" dirty="0" smtClean="0"/>
            <a:t>Artificial Christmas Tree With Real Fee(PE) Needles</a:t>
          </a:r>
          <a:endParaRPr lang="en-US" sz="1300" kern="1200" dirty="0"/>
        </a:p>
      </dsp:txBody>
      <dsp:txXfrm>
        <a:off x="2291834" y="3710807"/>
        <a:ext cx="1305507" cy="652753"/>
      </dsp:txXfrm>
    </dsp:sp>
  </dsp:spTree>
</dsp:drawing>
</file>

<file path=ppt/diagrams/layout1.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a:prstGeom prst="rect">
            <a:avLst/>
          </a:prstGeo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a:prstGeom prst="rect">
            <a:avLst/>
          </a:prstGeo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a:xfrm>
            <a:off x="838200" y="6356350"/>
            <a:ext cx="2743200" cy="365125"/>
          </a:xfrm>
          <a:prstGeom prst="rect">
            <a:avLst/>
          </a:prstGeom>
        </p:spPr>
        <p:txBody>
          <a:bodyPr/>
          <a:lstStyle/>
          <a:p>
            <a:fld id="{AEC4AE77-8A42-43EF-A20E-6089E9A0A183}" type="datetimeFigureOut">
              <a:rPr lang="en-US" smtClean="0"/>
              <a:t>12/13/2017</a:t>
            </a:fld>
            <a:endParaRPr lang="en-US"/>
          </a:p>
        </p:txBody>
      </p:sp>
      <p:sp>
        <p:nvSpPr>
          <p:cNvPr id="5" name="Footer Placeholder 4"/>
          <p:cNvSpPr>
            <a:spLocks noGrp="1"/>
          </p:cNvSpPr>
          <p:nvPr>
            <p:ph type="ftr" sz="quarter" idx="11"/>
          </p:nvPr>
        </p:nvSpPr>
        <p:spPr>
          <a:xfrm>
            <a:off x="4038600" y="6356350"/>
            <a:ext cx="4114800" cy="365125"/>
          </a:xfrm>
          <a:prstGeom prst="rect">
            <a:avLst/>
          </a:prstGeom>
        </p:spPr>
        <p:txBody>
          <a:bodyPr/>
          <a:lstStyle/>
          <a:p>
            <a:endParaRPr lang="en-US"/>
          </a:p>
        </p:txBody>
      </p:sp>
      <p:sp>
        <p:nvSpPr>
          <p:cNvPr id="6" name="Slide Number Placeholder 5"/>
          <p:cNvSpPr>
            <a:spLocks noGrp="1"/>
          </p:cNvSpPr>
          <p:nvPr>
            <p:ph type="sldNum" sz="quarter" idx="12"/>
          </p:nvPr>
        </p:nvSpPr>
        <p:spPr/>
        <p:txBody>
          <a:bodyPr/>
          <a:lstStyle/>
          <a:p>
            <a:fld id="{A6AB17C3-3804-4EB0-987D-8199788FAF69}" type="slidenum">
              <a:rPr lang="en-US" smtClean="0"/>
              <a:t>‹#›</a:t>
            </a:fld>
            <a:endParaRPr lang="en-US"/>
          </a:p>
        </p:txBody>
      </p:sp>
    </p:spTree>
    <p:extLst>
      <p:ext uri="{BB962C8B-B14F-4D97-AF65-F5344CB8AC3E}">
        <p14:creationId xmlns:p14="http://schemas.microsoft.com/office/powerpoint/2010/main" val="31944956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325563"/>
          </a:xfrm>
          <a:prstGeom prst="rect">
            <a:avLst/>
          </a:prstGeom>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1825625"/>
            <a:ext cx="10515600" cy="4351338"/>
          </a:xfrm>
          <a:prstGeom prst="rect">
            <a:avLst/>
          </a:prstGeo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838200" y="6356350"/>
            <a:ext cx="2743200" cy="365125"/>
          </a:xfrm>
          <a:prstGeom prst="rect">
            <a:avLst/>
          </a:prstGeom>
        </p:spPr>
        <p:txBody>
          <a:bodyPr/>
          <a:lstStyle/>
          <a:p>
            <a:fld id="{AEC4AE77-8A42-43EF-A20E-6089E9A0A183}" type="datetimeFigureOut">
              <a:rPr lang="en-US" smtClean="0"/>
              <a:t>12/13/2017</a:t>
            </a:fld>
            <a:endParaRPr lang="en-US"/>
          </a:p>
        </p:txBody>
      </p:sp>
      <p:sp>
        <p:nvSpPr>
          <p:cNvPr id="5" name="Footer Placeholder 4"/>
          <p:cNvSpPr>
            <a:spLocks noGrp="1"/>
          </p:cNvSpPr>
          <p:nvPr>
            <p:ph type="ftr" sz="quarter" idx="11"/>
          </p:nvPr>
        </p:nvSpPr>
        <p:spPr>
          <a:xfrm>
            <a:off x="4038600" y="6356350"/>
            <a:ext cx="4114800" cy="365125"/>
          </a:xfrm>
          <a:prstGeom prst="rect">
            <a:avLst/>
          </a:prstGeom>
        </p:spPr>
        <p:txBody>
          <a:bodyPr/>
          <a:lstStyle/>
          <a:p>
            <a:endParaRPr lang="en-US"/>
          </a:p>
        </p:txBody>
      </p:sp>
      <p:sp>
        <p:nvSpPr>
          <p:cNvPr id="6" name="Slide Number Placeholder 5"/>
          <p:cNvSpPr>
            <a:spLocks noGrp="1"/>
          </p:cNvSpPr>
          <p:nvPr>
            <p:ph type="sldNum" sz="quarter" idx="12"/>
          </p:nvPr>
        </p:nvSpPr>
        <p:spPr/>
        <p:txBody>
          <a:bodyPr/>
          <a:lstStyle/>
          <a:p>
            <a:fld id="{A6AB17C3-3804-4EB0-987D-8199788FAF69}" type="slidenum">
              <a:rPr lang="en-US" smtClean="0"/>
              <a:t>‹#›</a:t>
            </a:fld>
            <a:endParaRPr lang="en-US"/>
          </a:p>
        </p:txBody>
      </p:sp>
    </p:spTree>
    <p:extLst>
      <p:ext uri="{BB962C8B-B14F-4D97-AF65-F5344CB8AC3E}">
        <p14:creationId xmlns:p14="http://schemas.microsoft.com/office/powerpoint/2010/main" val="42459401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a:prstGeom prst="rect">
            <a:avLst/>
          </a:prstGeo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838200" y="6356350"/>
            <a:ext cx="2743200" cy="365125"/>
          </a:xfrm>
          <a:prstGeom prst="rect">
            <a:avLst/>
          </a:prstGeom>
        </p:spPr>
        <p:txBody>
          <a:bodyPr/>
          <a:lstStyle/>
          <a:p>
            <a:fld id="{AEC4AE77-8A42-43EF-A20E-6089E9A0A183}" type="datetimeFigureOut">
              <a:rPr lang="en-US" smtClean="0"/>
              <a:t>12/13/2017</a:t>
            </a:fld>
            <a:endParaRPr lang="en-US"/>
          </a:p>
        </p:txBody>
      </p:sp>
      <p:sp>
        <p:nvSpPr>
          <p:cNvPr id="5" name="Footer Placeholder 4"/>
          <p:cNvSpPr>
            <a:spLocks noGrp="1"/>
          </p:cNvSpPr>
          <p:nvPr>
            <p:ph type="ftr" sz="quarter" idx="11"/>
          </p:nvPr>
        </p:nvSpPr>
        <p:spPr>
          <a:xfrm>
            <a:off x="4038600" y="6356350"/>
            <a:ext cx="4114800" cy="365125"/>
          </a:xfrm>
          <a:prstGeom prst="rect">
            <a:avLst/>
          </a:prstGeom>
        </p:spPr>
        <p:txBody>
          <a:bodyPr/>
          <a:lstStyle/>
          <a:p>
            <a:endParaRPr lang="en-US"/>
          </a:p>
        </p:txBody>
      </p:sp>
      <p:sp>
        <p:nvSpPr>
          <p:cNvPr id="6" name="Slide Number Placeholder 5"/>
          <p:cNvSpPr>
            <a:spLocks noGrp="1"/>
          </p:cNvSpPr>
          <p:nvPr>
            <p:ph type="sldNum" sz="quarter" idx="12"/>
          </p:nvPr>
        </p:nvSpPr>
        <p:spPr/>
        <p:txBody>
          <a:bodyPr/>
          <a:lstStyle/>
          <a:p>
            <a:fld id="{A6AB17C3-3804-4EB0-987D-8199788FAF69}" type="slidenum">
              <a:rPr lang="en-US" smtClean="0"/>
              <a:t>‹#›</a:t>
            </a:fld>
            <a:endParaRPr lang="en-US"/>
          </a:p>
        </p:txBody>
      </p:sp>
    </p:spTree>
    <p:extLst>
      <p:ext uri="{BB962C8B-B14F-4D97-AF65-F5344CB8AC3E}">
        <p14:creationId xmlns:p14="http://schemas.microsoft.com/office/powerpoint/2010/main" val="26257817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325563"/>
          </a:xfrm>
          <a:prstGeom prst="rect">
            <a:avLst/>
          </a:prstGeom>
        </p:spPr>
        <p:txBody>
          <a:bodyPr/>
          <a:lstStyle/>
          <a:p>
            <a:r>
              <a:rPr lang="en-US" smtClean="0"/>
              <a:t>Click to edit Master title style</a:t>
            </a:r>
            <a:endParaRPr lang="en-US"/>
          </a:p>
        </p:txBody>
      </p:sp>
      <p:sp>
        <p:nvSpPr>
          <p:cNvPr id="3" name="Content Placeholder 2"/>
          <p:cNvSpPr>
            <a:spLocks noGrp="1"/>
          </p:cNvSpPr>
          <p:nvPr>
            <p:ph idx="1"/>
          </p:nvPr>
        </p:nvSpPr>
        <p:spPr>
          <a:xfrm>
            <a:off x="838200" y="1825625"/>
            <a:ext cx="10515600" cy="4351338"/>
          </a:xfrm>
          <a:prstGeom prst="rect">
            <a:avLst/>
          </a:prstGeo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838200" y="6356350"/>
            <a:ext cx="2743200" cy="365125"/>
          </a:xfrm>
          <a:prstGeom prst="rect">
            <a:avLst/>
          </a:prstGeom>
        </p:spPr>
        <p:txBody>
          <a:bodyPr/>
          <a:lstStyle/>
          <a:p>
            <a:fld id="{AEC4AE77-8A42-43EF-A20E-6089E9A0A183}" type="datetimeFigureOut">
              <a:rPr lang="en-US" smtClean="0"/>
              <a:t>12/13/2017</a:t>
            </a:fld>
            <a:endParaRPr lang="en-US"/>
          </a:p>
        </p:txBody>
      </p:sp>
      <p:sp>
        <p:nvSpPr>
          <p:cNvPr id="5" name="Footer Placeholder 4"/>
          <p:cNvSpPr>
            <a:spLocks noGrp="1"/>
          </p:cNvSpPr>
          <p:nvPr>
            <p:ph type="ftr" sz="quarter" idx="11"/>
          </p:nvPr>
        </p:nvSpPr>
        <p:spPr>
          <a:xfrm>
            <a:off x="4038600" y="6356350"/>
            <a:ext cx="4114800" cy="365125"/>
          </a:xfrm>
          <a:prstGeom prst="rect">
            <a:avLst/>
          </a:prstGeom>
        </p:spPr>
        <p:txBody>
          <a:bodyPr/>
          <a:lstStyle/>
          <a:p>
            <a:endParaRPr lang="en-US"/>
          </a:p>
        </p:txBody>
      </p:sp>
      <p:sp>
        <p:nvSpPr>
          <p:cNvPr id="6" name="Slide Number Placeholder 5"/>
          <p:cNvSpPr>
            <a:spLocks noGrp="1"/>
          </p:cNvSpPr>
          <p:nvPr>
            <p:ph type="sldNum" sz="quarter" idx="12"/>
          </p:nvPr>
        </p:nvSpPr>
        <p:spPr/>
        <p:txBody>
          <a:bodyPr/>
          <a:lstStyle/>
          <a:p>
            <a:fld id="{A6AB17C3-3804-4EB0-987D-8199788FAF69}" type="slidenum">
              <a:rPr lang="en-US" smtClean="0"/>
              <a:t>‹#›</a:t>
            </a:fld>
            <a:endParaRPr lang="en-US"/>
          </a:p>
        </p:txBody>
      </p:sp>
    </p:spTree>
    <p:extLst>
      <p:ext uri="{BB962C8B-B14F-4D97-AF65-F5344CB8AC3E}">
        <p14:creationId xmlns:p14="http://schemas.microsoft.com/office/powerpoint/2010/main" val="17631722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a:prstGeom prst="rect">
            <a:avLst/>
          </a:prstGeo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a:prstGeom prst="rect">
            <a:avLst/>
          </a:prstGeo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a:xfrm>
            <a:off x="838200" y="6356350"/>
            <a:ext cx="2743200" cy="365125"/>
          </a:xfrm>
          <a:prstGeom prst="rect">
            <a:avLst/>
          </a:prstGeom>
        </p:spPr>
        <p:txBody>
          <a:bodyPr/>
          <a:lstStyle/>
          <a:p>
            <a:fld id="{AEC4AE77-8A42-43EF-A20E-6089E9A0A183}" type="datetimeFigureOut">
              <a:rPr lang="en-US" smtClean="0"/>
              <a:t>12/13/2017</a:t>
            </a:fld>
            <a:endParaRPr lang="en-US"/>
          </a:p>
        </p:txBody>
      </p:sp>
      <p:sp>
        <p:nvSpPr>
          <p:cNvPr id="5" name="Footer Placeholder 4"/>
          <p:cNvSpPr>
            <a:spLocks noGrp="1"/>
          </p:cNvSpPr>
          <p:nvPr>
            <p:ph type="ftr" sz="quarter" idx="11"/>
          </p:nvPr>
        </p:nvSpPr>
        <p:spPr>
          <a:xfrm>
            <a:off x="4038600" y="6356350"/>
            <a:ext cx="4114800" cy="365125"/>
          </a:xfrm>
          <a:prstGeom prst="rect">
            <a:avLst/>
          </a:prstGeom>
        </p:spPr>
        <p:txBody>
          <a:bodyPr/>
          <a:lstStyle/>
          <a:p>
            <a:endParaRPr lang="en-US"/>
          </a:p>
        </p:txBody>
      </p:sp>
      <p:sp>
        <p:nvSpPr>
          <p:cNvPr id="6" name="Slide Number Placeholder 5"/>
          <p:cNvSpPr>
            <a:spLocks noGrp="1"/>
          </p:cNvSpPr>
          <p:nvPr>
            <p:ph type="sldNum" sz="quarter" idx="12"/>
          </p:nvPr>
        </p:nvSpPr>
        <p:spPr/>
        <p:txBody>
          <a:bodyPr/>
          <a:lstStyle/>
          <a:p>
            <a:fld id="{A6AB17C3-3804-4EB0-987D-8199788FAF69}" type="slidenum">
              <a:rPr lang="en-US" smtClean="0"/>
              <a:t>‹#›</a:t>
            </a:fld>
            <a:endParaRPr lang="en-US"/>
          </a:p>
        </p:txBody>
      </p:sp>
    </p:spTree>
    <p:extLst>
      <p:ext uri="{BB962C8B-B14F-4D97-AF65-F5344CB8AC3E}">
        <p14:creationId xmlns:p14="http://schemas.microsoft.com/office/powerpoint/2010/main" val="27168035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325563"/>
          </a:xfrm>
          <a:prstGeom prst="rect">
            <a:avLst/>
          </a:prstGeom>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a:prstGeom prst="rect">
            <a:avLst/>
          </a:prstGeo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a:prstGeom prst="rect">
            <a:avLst/>
          </a:prstGeo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838200" y="6356350"/>
            <a:ext cx="2743200" cy="365125"/>
          </a:xfrm>
          <a:prstGeom prst="rect">
            <a:avLst/>
          </a:prstGeom>
        </p:spPr>
        <p:txBody>
          <a:bodyPr/>
          <a:lstStyle/>
          <a:p>
            <a:fld id="{AEC4AE77-8A42-43EF-A20E-6089E9A0A183}" type="datetimeFigureOut">
              <a:rPr lang="en-US" smtClean="0"/>
              <a:t>12/13/2017</a:t>
            </a:fld>
            <a:endParaRPr lang="en-US"/>
          </a:p>
        </p:txBody>
      </p:sp>
      <p:sp>
        <p:nvSpPr>
          <p:cNvPr id="6" name="Footer Placeholder 5"/>
          <p:cNvSpPr>
            <a:spLocks noGrp="1"/>
          </p:cNvSpPr>
          <p:nvPr>
            <p:ph type="ftr" sz="quarter" idx="11"/>
          </p:nvPr>
        </p:nvSpPr>
        <p:spPr>
          <a:xfrm>
            <a:off x="4038600" y="6356350"/>
            <a:ext cx="4114800" cy="365125"/>
          </a:xfrm>
          <a:prstGeom prst="rect">
            <a:avLst/>
          </a:prstGeom>
        </p:spPr>
        <p:txBody>
          <a:bodyPr/>
          <a:lstStyle/>
          <a:p>
            <a:endParaRPr lang="en-US"/>
          </a:p>
        </p:txBody>
      </p:sp>
      <p:sp>
        <p:nvSpPr>
          <p:cNvPr id="7" name="Slide Number Placeholder 6"/>
          <p:cNvSpPr>
            <a:spLocks noGrp="1"/>
          </p:cNvSpPr>
          <p:nvPr>
            <p:ph type="sldNum" sz="quarter" idx="12"/>
          </p:nvPr>
        </p:nvSpPr>
        <p:spPr/>
        <p:txBody>
          <a:bodyPr/>
          <a:lstStyle/>
          <a:p>
            <a:fld id="{A6AB17C3-3804-4EB0-987D-8199788FAF69}" type="slidenum">
              <a:rPr lang="en-US" smtClean="0"/>
              <a:t>‹#›</a:t>
            </a:fld>
            <a:endParaRPr lang="en-US"/>
          </a:p>
        </p:txBody>
      </p:sp>
    </p:spTree>
    <p:extLst>
      <p:ext uri="{BB962C8B-B14F-4D97-AF65-F5344CB8AC3E}">
        <p14:creationId xmlns:p14="http://schemas.microsoft.com/office/powerpoint/2010/main" val="33245564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a:prstGeom prst="rect">
            <a:avLst/>
          </a:prstGeo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a:prstGeom prst="rect">
            <a:avLst/>
          </a:prstGeo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a:prstGeom prst="rect">
            <a:avLst/>
          </a:prstGeo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a:xfrm>
            <a:off x="838200" y="6356350"/>
            <a:ext cx="2743200" cy="365125"/>
          </a:xfrm>
          <a:prstGeom prst="rect">
            <a:avLst/>
          </a:prstGeom>
        </p:spPr>
        <p:txBody>
          <a:bodyPr/>
          <a:lstStyle/>
          <a:p>
            <a:fld id="{AEC4AE77-8A42-43EF-A20E-6089E9A0A183}" type="datetimeFigureOut">
              <a:rPr lang="en-US" smtClean="0"/>
              <a:t>12/13/2017</a:t>
            </a:fld>
            <a:endParaRPr lang="en-US"/>
          </a:p>
        </p:txBody>
      </p:sp>
      <p:sp>
        <p:nvSpPr>
          <p:cNvPr id="8" name="Footer Placeholder 7"/>
          <p:cNvSpPr>
            <a:spLocks noGrp="1"/>
          </p:cNvSpPr>
          <p:nvPr>
            <p:ph type="ftr" sz="quarter" idx="11"/>
          </p:nvPr>
        </p:nvSpPr>
        <p:spPr>
          <a:xfrm>
            <a:off x="4038600" y="6356350"/>
            <a:ext cx="4114800" cy="365125"/>
          </a:xfrm>
          <a:prstGeom prst="rect">
            <a:avLst/>
          </a:prstGeom>
        </p:spPr>
        <p:txBody>
          <a:bodyPr/>
          <a:lstStyle/>
          <a:p>
            <a:endParaRPr lang="en-US"/>
          </a:p>
        </p:txBody>
      </p:sp>
      <p:sp>
        <p:nvSpPr>
          <p:cNvPr id="9" name="Slide Number Placeholder 8"/>
          <p:cNvSpPr>
            <a:spLocks noGrp="1"/>
          </p:cNvSpPr>
          <p:nvPr>
            <p:ph type="sldNum" sz="quarter" idx="12"/>
          </p:nvPr>
        </p:nvSpPr>
        <p:spPr/>
        <p:txBody>
          <a:bodyPr/>
          <a:lstStyle/>
          <a:p>
            <a:fld id="{A6AB17C3-3804-4EB0-987D-8199788FAF69}" type="slidenum">
              <a:rPr lang="en-US" smtClean="0"/>
              <a:t>‹#›</a:t>
            </a:fld>
            <a:endParaRPr lang="en-US"/>
          </a:p>
        </p:txBody>
      </p:sp>
    </p:spTree>
    <p:extLst>
      <p:ext uri="{BB962C8B-B14F-4D97-AF65-F5344CB8AC3E}">
        <p14:creationId xmlns:p14="http://schemas.microsoft.com/office/powerpoint/2010/main" val="17400691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325563"/>
          </a:xfrm>
          <a:prstGeom prst="rect">
            <a:avLst/>
          </a:prstGeom>
        </p:spPr>
        <p:txBody>
          <a:bodyPr/>
          <a:lstStyle/>
          <a:p>
            <a:r>
              <a:rPr lang="en-US" smtClean="0"/>
              <a:t>Click to edit Master title style</a:t>
            </a:r>
            <a:endParaRPr lang="en-US"/>
          </a:p>
        </p:txBody>
      </p:sp>
      <p:sp>
        <p:nvSpPr>
          <p:cNvPr id="3" name="Date Placeholder 2"/>
          <p:cNvSpPr>
            <a:spLocks noGrp="1"/>
          </p:cNvSpPr>
          <p:nvPr>
            <p:ph type="dt" sz="half" idx="10"/>
          </p:nvPr>
        </p:nvSpPr>
        <p:spPr>
          <a:xfrm>
            <a:off x="838200" y="6356350"/>
            <a:ext cx="2743200" cy="365125"/>
          </a:xfrm>
          <a:prstGeom prst="rect">
            <a:avLst/>
          </a:prstGeom>
        </p:spPr>
        <p:txBody>
          <a:bodyPr/>
          <a:lstStyle/>
          <a:p>
            <a:fld id="{AEC4AE77-8A42-43EF-A20E-6089E9A0A183}" type="datetimeFigureOut">
              <a:rPr lang="en-US" smtClean="0"/>
              <a:t>12/13/2017</a:t>
            </a:fld>
            <a:endParaRPr lang="en-US"/>
          </a:p>
        </p:txBody>
      </p:sp>
      <p:sp>
        <p:nvSpPr>
          <p:cNvPr id="4" name="Footer Placeholder 3"/>
          <p:cNvSpPr>
            <a:spLocks noGrp="1"/>
          </p:cNvSpPr>
          <p:nvPr>
            <p:ph type="ftr" sz="quarter" idx="11"/>
          </p:nvPr>
        </p:nvSpPr>
        <p:spPr>
          <a:xfrm>
            <a:off x="4038600" y="6356350"/>
            <a:ext cx="4114800" cy="365125"/>
          </a:xfrm>
          <a:prstGeom prst="rect">
            <a:avLst/>
          </a:prstGeom>
        </p:spPr>
        <p:txBody>
          <a:bodyPr/>
          <a:lstStyle/>
          <a:p>
            <a:endParaRPr lang="en-US"/>
          </a:p>
        </p:txBody>
      </p:sp>
      <p:sp>
        <p:nvSpPr>
          <p:cNvPr id="5" name="Slide Number Placeholder 4"/>
          <p:cNvSpPr>
            <a:spLocks noGrp="1"/>
          </p:cNvSpPr>
          <p:nvPr>
            <p:ph type="sldNum" sz="quarter" idx="12"/>
          </p:nvPr>
        </p:nvSpPr>
        <p:spPr/>
        <p:txBody>
          <a:bodyPr/>
          <a:lstStyle/>
          <a:p>
            <a:fld id="{A6AB17C3-3804-4EB0-987D-8199788FAF69}" type="slidenum">
              <a:rPr lang="en-US" smtClean="0"/>
              <a:t>‹#›</a:t>
            </a:fld>
            <a:endParaRPr lang="en-US"/>
          </a:p>
        </p:txBody>
      </p:sp>
    </p:spTree>
    <p:extLst>
      <p:ext uri="{BB962C8B-B14F-4D97-AF65-F5344CB8AC3E}">
        <p14:creationId xmlns:p14="http://schemas.microsoft.com/office/powerpoint/2010/main" val="17497336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838200" y="6356350"/>
            <a:ext cx="2743200" cy="365125"/>
          </a:xfrm>
          <a:prstGeom prst="rect">
            <a:avLst/>
          </a:prstGeom>
        </p:spPr>
        <p:txBody>
          <a:bodyPr/>
          <a:lstStyle/>
          <a:p>
            <a:fld id="{AEC4AE77-8A42-43EF-A20E-6089E9A0A183}" type="datetimeFigureOut">
              <a:rPr lang="en-US" smtClean="0"/>
              <a:t>12/13/2017</a:t>
            </a:fld>
            <a:endParaRPr lang="en-US"/>
          </a:p>
        </p:txBody>
      </p:sp>
      <p:sp>
        <p:nvSpPr>
          <p:cNvPr id="3" name="Footer Placeholder 2"/>
          <p:cNvSpPr>
            <a:spLocks noGrp="1"/>
          </p:cNvSpPr>
          <p:nvPr>
            <p:ph type="ftr" sz="quarter" idx="11"/>
          </p:nvPr>
        </p:nvSpPr>
        <p:spPr>
          <a:xfrm>
            <a:off x="4038600" y="6356350"/>
            <a:ext cx="4114800" cy="365125"/>
          </a:xfrm>
          <a:prstGeom prst="rect">
            <a:avLst/>
          </a:prstGeom>
        </p:spPr>
        <p:txBody>
          <a:bodyPr/>
          <a:lstStyle/>
          <a:p>
            <a:endParaRPr lang="en-US"/>
          </a:p>
        </p:txBody>
      </p:sp>
      <p:sp>
        <p:nvSpPr>
          <p:cNvPr id="4" name="Slide Number Placeholder 3"/>
          <p:cNvSpPr>
            <a:spLocks noGrp="1"/>
          </p:cNvSpPr>
          <p:nvPr>
            <p:ph type="sldNum" sz="quarter" idx="12"/>
          </p:nvPr>
        </p:nvSpPr>
        <p:spPr/>
        <p:txBody>
          <a:bodyPr/>
          <a:lstStyle/>
          <a:p>
            <a:fld id="{A6AB17C3-3804-4EB0-987D-8199788FAF69}" type="slidenum">
              <a:rPr lang="en-US" smtClean="0"/>
              <a:t>‹#›</a:t>
            </a:fld>
            <a:endParaRPr lang="en-US"/>
          </a:p>
        </p:txBody>
      </p:sp>
    </p:spTree>
    <p:extLst>
      <p:ext uri="{BB962C8B-B14F-4D97-AF65-F5344CB8AC3E}">
        <p14:creationId xmlns:p14="http://schemas.microsoft.com/office/powerpoint/2010/main" val="34818826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a:prstGeom prst="rect">
            <a:avLst/>
          </a:prstGeo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a:xfrm>
            <a:off x="838200" y="6356350"/>
            <a:ext cx="2743200" cy="365125"/>
          </a:xfrm>
          <a:prstGeom prst="rect">
            <a:avLst/>
          </a:prstGeom>
        </p:spPr>
        <p:txBody>
          <a:bodyPr/>
          <a:lstStyle/>
          <a:p>
            <a:fld id="{AEC4AE77-8A42-43EF-A20E-6089E9A0A183}" type="datetimeFigureOut">
              <a:rPr lang="en-US" smtClean="0"/>
              <a:t>12/13/2017</a:t>
            </a:fld>
            <a:endParaRPr lang="en-US"/>
          </a:p>
        </p:txBody>
      </p:sp>
      <p:sp>
        <p:nvSpPr>
          <p:cNvPr id="6" name="Footer Placeholder 5"/>
          <p:cNvSpPr>
            <a:spLocks noGrp="1"/>
          </p:cNvSpPr>
          <p:nvPr>
            <p:ph type="ftr" sz="quarter" idx="11"/>
          </p:nvPr>
        </p:nvSpPr>
        <p:spPr>
          <a:xfrm>
            <a:off x="4038600" y="6356350"/>
            <a:ext cx="4114800" cy="365125"/>
          </a:xfrm>
          <a:prstGeom prst="rect">
            <a:avLst/>
          </a:prstGeom>
        </p:spPr>
        <p:txBody>
          <a:bodyPr/>
          <a:lstStyle/>
          <a:p>
            <a:endParaRPr lang="en-US"/>
          </a:p>
        </p:txBody>
      </p:sp>
      <p:sp>
        <p:nvSpPr>
          <p:cNvPr id="7" name="Slide Number Placeholder 6"/>
          <p:cNvSpPr>
            <a:spLocks noGrp="1"/>
          </p:cNvSpPr>
          <p:nvPr>
            <p:ph type="sldNum" sz="quarter" idx="12"/>
          </p:nvPr>
        </p:nvSpPr>
        <p:spPr/>
        <p:txBody>
          <a:bodyPr/>
          <a:lstStyle/>
          <a:p>
            <a:fld id="{A6AB17C3-3804-4EB0-987D-8199788FAF69}" type="slidenum">
              <a:rPr lang="en-US" smtClean="0"/>
              <a:t>‹#›</a:t>
            </a:fld>
            <a:endParaRPr lang="en-US"/>
          </a:p>
        </p:txBody>
      </p:sp>
    </p:spTree>
    <p:extLst>
      <p:ext uri="{BB962C8B-B14F-4D97-AF65-F5344CB8AC3E}">
        <p14:creationId xmlns:p14="http://schemas.microsoft.com/office/powerpoint/2010/main" val="944487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a:prstGeom prst="rect">
            <a:avLst/>
          </a:prstGeo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a:xfrm>
            <a:off x="838200" y="6356350"/>
            <a:ext cx="2743200" cy="365125"/>
          </a:xfrm>
          <a:prstGeom prst="rect">
            <a:avLst/>
          </a:prstGeom>
        </p:spPr>
        <p:txBody>
          <a:bodyPr/>
          <a:lstStyle/>
          <a:p>
            <a:fld id="{AEC4AE77-8A42-43EF-A20E-6089E9A0A183}" type="datetimeFigureOut">
              <a:rPr lang="en-US" smtClean="0"/>
              <a:t>12/13/2017</a:t>
            </a:fld>
            <a:endParaRPr lang="en-US"/>
          </a:p>
        </p:txBody>
      </p:sp>
      <p:sp>
        <p:nvSpPr>
          <p:cNvPr id="6" name="Footer Placeholder 5"/>
          <p:cNvSpPr>
            <a:spLocks noGrp="1"/>
          </p:cNvSpPr>
          <p:nvPr>
            <p:ph type="ftr" sz="quarter" idx="11"/>
          </p:nvPr>
        </p:nvSpPr>
        <p:spPr>
          <a:xfrm>
            <a:off x="4038600" y="6356350"/>
            <a:ext cx="4114800" cy="365125"/>
          </a:xfrm>
          <a:prstGeom prst="rect">
            <a:avLst/>
          </a:prstGeom>
        </p:spPr>
        <p:txBody>
          <a:bodyPr/>
          <a:lstStyle/>
          <a:p>
            <a:endParaRPr lang="en-US"/>
          </a:p>
        </p:txBody>
      </p:sp>
      <p:sp>
        <p:nvSpPr>
          <p:cNvPr id="7" name="Slide Number Placeholder 6"/>
          <p:cNvSpPr>
            <a:spLocks noGrp="1"/>
          </p:cNvSpPr>
          <p:nvPr>
            <p:ph type="sldNum" sz="quarter" idx="12"/>
          </p:nvPr>
        </p:nvSpPr>
        <p:spPr/>
        <p:txBody>
          <a:bodyPr/>
          <a:lstStyle/>
          <a:p>
            <a:fld id="{A6AB17C3-3804-4EB0-987D-8199788FAF69}" type="slidenum">
              <a:rPr lang="en-US" smtClean="0"/>
              <a:t>‹#›</a:t>
            </a:fld>
            <a:endParaRPr lang="en-US"/>
          </a:p>
        </p:txBody>
      </p:sp>
    </p:spTree>
    <p:extLst>
      <p:ext uri="{BB962C8B-B14F-4D97-AF65-F5344CB8AC3E}">
        <p14:creationId xmlns:p14="http://schemas.microsoft.com/office/powerpoint/2010/main" val="5753562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alphaModFix amt="37000"/>
            <a:lum/>
          </a:blip>
          <a:srcRect/>
          <a:stretch>
            <a:fillRect/>
          </a:stretch>
        </a:blipFill>
        <a:effectLst/>
      </p:bgPr>
    </p:bg>
    <p:spTree>
      <p:nvGrpSpPr>
        <p:cNvPr id="1" name=""/>
        <p:cNvGrpSpPr/>
        <p:nvPr/>
      </p:nvGrpSpPr>
      <p:grpSpPr>
        <a:xfrm>
          <a:off x="0" y="0"/>
          <a:ext cx="0" cy="0"/>
          <a:chOff x="0" y="0"/>
          <a:chExt cx="0" cy="0"/>
        </a:xfrm>
      </p:grpSpPr>
      <p:sp>
        <p:nvSpPr>
          <p:cNvPr id="6" name="Slide Number Placeholder 5"/>
          <p:cNvSpPr>
            <a:spLocks noGrp="1"/>
          </p:cNvSpPr>
          <p:nvPr>
            <p:ph type="sldNum" sz="quarter" idx="4"/>
          </p:nvPr>
        </p:nvSpPr>
        <p:spPr>
          <a:xfrm>
            <a:off x="4859694" y="6330204"/>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6AB17C3-3804-4EB0-987D-8199788FAF69}" type="slidenum">
              <a:rPr lang="en-US" smtClean="0"/>
              <a:t>‹#›</a:t>
            </a:fld>
            <a:endParaRPr lang="en-US"/>
          </a:p>
        </p:txBody>
      </p:sp>
      <p:sp>
        <p:nvSpPr>
          <p:cNvPr id="8" name="Title 1"/>
          <p:cNvSpPr txBox="1">
            <a:spLocks/>
          </p:cNvSpPr>
          <p:nvPr userDrawn="1"/>
        </p:nvSpPr>
        <p:spPr>
          <a:xfrm>
            <a:off x="1524000" y="242596"/>
            <a:ext cx="9144000" cy="841408"/>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b="1" dirty="0" smtClean="0">
                <a:solidFill>
                  <a:schemeClr val="bg1"/>
                </a:solidFill>
              </a:rPr>
              <a:t>TYPES OF CHRISTMAS TREE</a:t>
            </a:r>
            <a:endParaRPr lang="en-US" b="1" dirty="0">
              <a:solidFill>
                <a:schemeClr val="bg1"/>
              </a:solidFill>
            </a:endParaRPr>
          </a:p>
        </p:txBody>
      </p:sp>
      <p:cxnSp>
        <p:nvCxnSpPr>
          <p:cNvPr id="9" name="Straight Connector 8"/>
          <p:cNvCxnSpPr/>
          <p:nvPr userDrawn="1"/>
        </p:nvCxnSpPr>
        <p:spPr>
          <a:xfrm flipH="1" flipV="1">
            <a:off x="1272073" y="998376"/>
            <a:ext cx="9647853" cy="9330"/>
          </a:xfrm>
          <a:prstGeom prst="line">
            <a:avLst/>
          </a:prstGeom>
          <a:ln w="63500">
            <a:solidFill>
              <a:srgbClr val="FF0000"/>
            </a:solidFill>
          </a:ln>
        </p:spPr>
        <p:style>
          <a:lnRef idx="1">
            <a:schemeClr val="dk1"/>
          </a:lnRef>
          <a:fillRef idx="0">
            <a:schemeClr val="dk1"/>
          </a:fillRef>
          <a:effectRef idx="0">
            <a:schemeClr val="dk1"/>
          </a:effectRef>
          <a:fontRef idx="minor">
            <a:schemeClr val="tx1"/>
          </a:fontRef>
        </p:style>
      </p:cxnSp>
      <p:cxnSp>
        <p:nvCxnSpPr>
          <p:cNvPr id="10" name="Straight Connector 9"/>
          <p:cNvCxnSpPr/>
          <p:nvPr userDrawn="1"/>
        </p:nvCxnSpPr>
        <p:spPr>
          <a:xfrm flipH="1" flipV="1">
            <a:off x="1272072" y="1084004"/>
            <a:ext cx="9647853" cy="9330"/>
          </a:xfrm>
          <a:prstGeom prst="line">
            <a:avLst/>
          </a:prstGeom>
          <a:ln w="63500">
            <a:solidFill>
              <a:srgbClr val="FFFF00"/>
            </a:solidFill>
          </a:ln>
        </p:spPr>
        <p:style>
          <a:lnRef idx="1">
            <a:schemeClr val="dk1"/>
          </a:lnRef>
          <a:fillRef idx="0">
            <a:schemeClr val="dk1"/>
          </a:fillRef>
          <a:effectRef idx="0">
            <a:schemeClr val="dk1"/>
          </a:effectRef>
          <a:fontRef idx="minor">
            <a:schemeClr val="tx1"/>
          </a:fontRef>
        </p:style>
      </p:cxnSp>
      <p:sp>
        <p:nvSpPr>
          <p:cNvPr id="11" name="Action Button: Back or Previous 10">
            <a:hlinkClick r:id="" action="ppaction://hlinkshowjump?jump=previousslide" highlightClick="1"/>
          </p:cNvPr>
          <p:cNvSpPr/>
          <p:nvPr userDrawn="1"/>
        </p:nvSpPr>
        <p:spPr>
          <a:xfrm>
            <a:off x="9601200" y="5924550"/>
            <a:ext cx="577850" cy="671513"/>
          </a:xfrm>
          <a:prstGeom prst="actionButtonBackPrevious">
            <a:avLst/>
          </a:prstGeom>
          <a:solidFill>
            <a:srgbClr val="FFC000"/>
          </a:solidFill>
          <a:effectLst>
            <a:outerShdw blurRad="50800" dist="38100" dir="6180000" sx="109000" sy="109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2" name="Action Button: Forward or Next 11">
            <a:hlinkClick r:id="" action="ppaction://hlinkshowjump?jump=nextslide" highlightClick="1"/>
          </p:cNvPr>
          <p:cNvSpPr/>
          <p:nvPr userDrawn="1"/>
        </p:nvSpPr>
        <p:spPr>
          <a:xfrm>
            <a:off x="10758488" y="5924550"/>
            <a:ext cx="577850" cy="671513"/>
          </a:xfrm>
          <a:prstGeom prst="actionButtonForwardNext">
            <a:avLst/>
          </a:prstGeom>
          <a:solidFill>
            <a:srgbClr val="FFC000"/>
          </a:solidFill>
          <a:effectLst>
            <a:outerShdw blurRad="50800" dist="38100" dir="6180000" sx="109000" sy="109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3" name="Action Button: Home 12">
            <a:hlinkClick r:id="" action="ppaction://hlinkshowjump?jump=firstslide" highlightClick="1"/>
          </p:cNvPr>
          <p:cNvSpPr/>
          <p:nvPr userDrawn="1"/>
        </p:nvSpPr>
        <p:spPr>
          <a:xfrm>
            <a:off x="10179050" y="5924550"/>
            <a:ext cx="579438" cy="671513"/>
          </a:xfrm>
          <a:prstGeom prst="actionButtonHome">
            <a:avLst/>
          </a:prstGeom>
          <a:solidFill>
            <a:srgbClr val="FFC000"/>
          </a:solidFill>
          <a:effectLst>
            <a:outerShdw blurRad="50800" dist="38100" dir="6180000" sx="109000" sy="109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4" name="Action Button: Beginning 13">
            <a:hlinkClick r:id="" action="ppaction://hlinkshowjump?jump=firstslide" highlightClick="1"/>
          </p:cNvPr>
          <p:cNvSpPr/>
          <p:nvPr userDrawn="1"/>
        </p:nvSpPr>
        <p:spPr>
          <a:xfrm>
            <a:off x="9029700" y="5924550"/>
            <a:ext cx="571500" cy="671513"/>
          </a:xfrm>
          <a:prstGeom prst="actionButtonBeginning">
            <a:avLst/>
          </a:prstGeom>
          <a:solidFill>
            <a:srgbClr val="FFC000"/>
          </a:solidFill>
          <a:effectLst>
            <a:outerShdw blurRad="50800" dist="38100" dir="6180000" sx="109000" sy="109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5" name="Action Button: End 14">
            <a:hlinkClick r:id="" action="ppaction://hlinkshowjump?jump=lastslide" highlightClick="1"/>
          </p:cNvPr>
          <p:cNvSpPr/>
          <p:nvPr userDrawn="1"/>
        </p:nvSpPr>
        <p:spPr>
          <a:xfrm>
            <a:off x="11336338" y="5924550"/>
            <a:ext cx="585787" cy="671513"/>
          </a:xfrm>
          <a:prstGeom prst="actionButtonEnd">
            <a:avLst/>
          </a:prstGeom>
          <a:solidFill>
            <a:srgbClr val="FFC000"/>
          </a:solidFill>
          <a:effectLst>
            <a:outerShdw blurRad="50800" dist="38100" dir="6180000" sx="109000" sy="109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Tree>
    <p:extLst>
      <p:ext uri="{BB962C8B-B14F-4D97-AF65-F5344CB8AC3E}">
        <p14:creationId xmlns:p14="http://schemas.microsoft.com/office/powerpoint/2010/main" val="63811989"/>
      </p:ext>
    </p:extLst>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slide" Target="slide7.xml"/><Relationship Id="rId1" Type="http://schemas.openxmlformats.org/officeDocument/2006/relationships/slideLayout" Target="../slideLayouts/slideLayout1.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2.xml.rels><?xml version="1.0" encoding="UTF-8" standalone="yes"?>
<Relationships xmlns="http://schemas.openxmlformats.org/package/2006/relationships"><Relationship Id="rId2" Type="http://schemas.openxmlformats.org/officeDocument/2006/relationships/hyperlink" Target="https://en.wikipedia.org/wiki/Christmas_tree#cite_note-Perry2010-1"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Straight Connector 4"/>
          <p:cNvCxnSpPr/>
          <p:nvPr/>
        </p:nvCxnSpPr>
        <p:spPr>
          <a:xfrm flipH="1" flipV="1">
            <a:off x="1272073" y="998376"/>
            <a:ext cx="9647853" cy="9330"/>
          </a:xfrm>
          <a:prstGeom prst="line">
            <a:avLst/>
          </a:prstGeom>
          <a:ln w="63500">
            <a:solidFill>
              <a:srgbClr val="FF0000"/>
            </a:solidFill>
          </a:ln>
        </p:spPr>
        <p:style>
          <a:lnRef idx="1">
            <a:schemeClr val="dk1"/>
          </a:lnRef>
          <a:fillRef idx="0">
            <a:schemeClr val="dk1"/>
          </a:fillRef>
          <a:effectRef idx="0">
            <a:schemeClr val="dk1"/>
          </a:effectRef>
          <a:fontRef idx="minor">
            <a:schemeClr val="tx1"/>
          </a:fontRef>
        </p:style>
      </p:cxnSp>
      <p:cxnSp>
        <p:nvCxnSpPr>
          <p:cNvPr id="7" name="Straight Connector 6"/>
          <p:cNvCxnSpPr/>
          <p:nvPr/>
        </p:nvCxnSpPr>
        <p:spPr>
          <a:xfrm flipH="1" flipV="1">
            <a:off x="1272072" y="1084004"/>
            <a:ext cx="9647853" cy="9330"/>
          </a:xfrm>
          <a:prstGeom prst="line">
            <a:avLst/>
          </a:prstGeom>
          <a:ln w="63500">
            <a:solidFill>
              <a:srgbClr val="FFFF00"/>
            </a:solidFill>
          </a:ln>
        </p:spPr>
        <p:style>
          <a:lnRef idx="1">
            <a:schemeClr val="dk1"/>
          </a:lnRef>
          <a:fillRef idx="0">
            <a:schemeClr val="dk1"/>
          </a:fillRef>
          <a:effectRef idx="0">
            <a:schemeClr val="dk1"/>
          </a:effectRef>
          <a:fontRef idx="minor">
            <a:schemeClr val="tx1"/>
          </a:fontRef>
        </p:style>
      </p:cxnSp>
      <p:graphicFrame>
        <p:nvGraphicFramePr>
          <p:cNvPr id="9" name="Diagram 8">
            <a:hlinkClick r:id="rId2" action="ppaction://hlinksldjump"/>
          </p:cNvPr>
          <p:cNvGraphicFramePr/>
          <p:nvPr>
            <p:extLst>
              <p:ext uri="{D42A27DB-BD31-4B8C-83A1-F6EECF244321}">
                <p14:modId xmlns:p14="http://schemas.microsoft.com/office/powerpoint/2010/main" val="1756676514"/>
              </p:ext>
            </p:extLst>
          </p:nvPr>
        </p:nvGraphicFramePr>
        <p:xfrm>
          <a:off x="7977673" y="1399592"/>
          <a:ext cx="3983136" cy="436672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0" name="Rectangle 9"/>
          <p:cNvSpPr/>
          <p:nvPr/>
        </p:nvSpPr>
        <p:spPr>
          <a:xfrm>
            <a:off x="136849" y="1169632"/>
            <a:ext cx="7402286" cy="6001643"/>
          </a:xfrm>
          <a:prstGeom prst="rect">
            <a:avLst/>
          </a:prstGeom>
        </p:spPr>
        <p:txBody>
          <a:bodyPr wrap="square">
            <a:spAutoFit/>
          </a:bodyPr>
          <a:lstStyle/>
          <a:p>
            <a:r>
              <a:rPr lang="en-US" altLang="en-US" sz="2400" b="1" dirty="0" smtClean="0">
                <a:solidFill>
                  <a:srgbClr val="002060"/>
                </a:solidFill>
              </a:rPr>
              <a:t>W</a:t>
            </a:r>
            <a:r>
              <a:rPr lang="en-US" altLang="en-US" sz="2400" b="1" dirty="0">
                <a:solidFill>
                  <a:srgbClr val="002060"/>
                </a:solidFill>
              </a:rPr>
              <a:t>ELCOME!</a:t>
            </a:r>
          </a:p>
          <a:p>
            <a:endParaRPr lang="en-US" altLang="en-US" sz="2400" b="1" dirty="0">
              <a:solidFill>
                <a:srgbClr val="002060"/>
              </a:solidFill>
            </a:endParaRPr>
          </a:p>
          <a:p>
            <a:r>
              <a:rPr lang="en-US" altLang="en-US" sz="2400" b="1" dirty="0">
                <a:solidFill>
                  <a:srgbClr val="002060"/>
                </a:solidFill>
              </a:rPr>
              <a:t>This is a module to teach you all about the different types of </a:t>
            </a:r>
            <a:r>
              <a:rPr lang="en-US" altLang="en-US" sz="2400" b="1" dirty="0" smtClean="0">
                <a:solidFill>
                  <a:srgbClr val="002060"/>
                </a:solidFill>
              </a:rPr>
              <a:t>Christmas trees.</a:t>
            </a:r>
            <a:endParaRPr lang="en-US" altLang="en-US" sz="2400" b="1" dirty="0">
              <a:solidFill>
                <a:srgbClr val="002060"/>
              </a:solidFill>
            </a:endParaRPr>
          </a:p>
          <a:p>
            <a:endParaRPr lang="en-US" altLang="en-US" sz="2400" b="1" dirty="0">
              <a:solidFill>
                <a:srgbClr val="002060"/>
              </a:solidFill>
            </a:endParaRPr>
          </a:p>
          <a:p>
            <a:r>
              <a:rPr lang="en-US" altLang="en-US" sz="2400" b="1" dirty="0">
                <a:solidFill>
                  <a:srgbClr val="002060"/>
                </a:solidFill>
              </a:rPr>
              <a:t>This knowledge may help you decide which type of </a:t>
            </a:r>
            <a:r>
              <a:rPr lang="en-US" altLang="en-US" sz="2400" b="1" dirty="0" smtClean="0">
                <a:solidFill>
                  <a:srgbClr val="002060"/>
                </a:solidFill>
              </a:rPr>
              <a:t>trees to </a:t>
            </a:r>
            <a:r>
              <a:rPr lang="en-US" altLang="en-US" sz="2400" b="1" dirty="0">
                <a:solidFill>
                  <a:srgbClr val="002060"/>
                </a:solidFill>
              </a:rPr>
              <a:t>get.</a:t>
            </a:r>
          </a:p>
          <a:p>
            <a:endParaRPr lang="en-US" altLang="en-US" sz="2400" b="1" dirty="0">
              <a:solidFill>
                <a:srgbClr val="002060"/>
              </a:solidFill>
            </a:endParaRPr>
          </a:p>
          <a:p>
            <a:r>
              <a:rPr lang="en-US" altLang="en-US" sz="2400" b="1" dirty="0">
                <a:solidFill>
                  <a:srgbClr val="002060"/>
                </a:solidFill>
              </a:rPr>
              <a:t>Click a particular topic in the Navigation Map on the right to go to a particular topic.</a:t>
            </a:r>
          </a:p>
          <a:p>
            <a:endParaRPr lang="en-US" altLang="en-US" sz="2400" b="1" dirty="0">
              <a:solidFill>
                <a:srgbClr val="002060"/>
              </a:solidFill>
            </a:endParaRPr>
          </a:p>
          <a:p>
            <a:r>
              <a:rPr lang="en-US" altLang="en-US" sz="2400" b="1" dirty="0">
                <a:solidFill>
                  <a:srgbClr val="002060"/>
                </a:solidFill>
              </a:rPr>
              <a:t>Or use the navigation buttons at the bottom right to move between the pages or to return to this Home page.</a:t>
            </a:r>
          </a:p>
          <a:p>
            <a:endParaRPr lang="en-US" altLang="en-US" sz="2400" b="1" dirty="0">
              <a:solidFill>
                <a:srgbClr val="002060"/>
              </a:solidFill>
            </a:endParaRPr>
          </a:p>
          <a:p>
            <a:r>
              <a:rPr lang="en-US" altLang="en-US" sz="2400" b="1" dirty="0">
                <a:solidFill>
                  <a:srgbClr val="002060"/>
                </a:solidFill>
              </a:rPr>
              <a:t>Enjoy the module!</a:t>
            </a:r>
          </a:p>
          <a:p>
            <a:endParaRPr lang="en-US" altLang="en-US" sz="2400" b="1" dirty="0">
              <a:solidFill>
                <a:srgbClr val="002060"/>
              </a:solidFill>
            </a:endParaRPr>
          </a:p>
        </p:txBody>
      </p:sp>
    </p:spTree>
    <p:extLst>
      <p:ext uri="{BB962C8B-B14F-4D97-AF65-F5344CB8AC3E}">
        <p14:creationId xmlns:p14="http://schemas.microsoft.com/office/powerpoint/2010/main" val="335076833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7518" y="1240971"/>
            <a:ext cx="10515600" cy="496370"/>
          </a:xfrm>
        </p:spPr>
        <p:txBody>
          <a:bodyPr/>
          <a:lstStyle/>
          <a:p>
            <a:r>
              <a:rPr lang="en-US" b="1" u="sng" dirty="0">
                <a:solidFill>
                  <a:schemeClr val="bg1"/>
                </a:solidFill>
              </a:rPr>
              <a:t>NATURAL TREES</a:t>
            </a:r>
          </a:p>
        </p:txBody>
      </p:sp>
      <p:sp>
        <p:nvSpPr>
          <p:cNvPr id="4" name="Rectangle 3"/>
          <p:cNvSpPr/>
          <p:nvPr/>
        </p:nvSpPr>
        <p:spPr>
          <a:xfrm>
            <a:off x="127518" y="2008630"/>
            <a:ext cx="8745894" cy="3785652"/>
          </a:xfrm>
          <a:prstGeom prst="rect">
            <a:avLst/>
          </a:prstGeom>
        </p:spPr>
        <p:txBody>
          <a:bodyPr wrap="square">
            <a:spAutoFit/>
          </a:bodyPr>
          <a:lstStyle/>
          <a:p>
            <a:r>
              <a:rPr lang="en-US" sz="2400" dirty="0">
                <a:solidFill>
                  <a:schemeClr val="accent6">
                    <a:lumMod val="50000"/>
                  </a:schemeClr>
                </a:solidFill>
              </a:rPr>
              <a:t>A </a:t>
            </a:r>
            <a:r>
              <a:rPr lang="en-US" sz="2400" b="1" dirty="0">
                <a:solidFill>
                  <a:schemeClr val="accent6">
                    <a:lumMod val="50000"/>
                  </a:schemeClr>
                </a:solidFill>
              </a:rPr>
              <a:t>Christmas tree</a:t>
            </a:r>
            <a:r>
              <a:rPr lang="en-US" sz="2400" dirty="0">
                <a:solidFill>
                  <a:schemeClr val="accent6">
                    <a:lumMod val="50000"/>
                  </a:schemeClr>
                </a:solidFill>
              </a:rPr>
              <a:t> is a decorated tree, usually an evergreen conifer such as spruce, pine, or fir or an artificial tree of similar appearance, associated with the celebration of Christmas. The modern Christmas tree was developed in early modern Germany (where it is today called </a:t>
            </a:r>
            <a:r>
              <a:rPr lang="en-US" sz="2400" i="1" dirty="0" err="1">
                <a:solidFill>
                  <a:schemeClr val="accent6">
                    <a:lumMod val="50000"/>
                  </a:schemeClr>
                </a:solidFill>
              </a:rPr>
              <a:t>Weihnachtsbaum</a:t>
            </a:r>
            <a:r>
              <a:rPr lang="en-US" sz="2400" dirty="0">
                <a:solidFill>
                  <a:schemeClr val="accent6">
                    <a:lumMod val="50000"/>
                  </a:schemeClr>
                </a:solidFill>
              </a:rPr>
              <a:t> or </a:t>
            </a:r>
            <a:r>
              <a:rPr lang="en-US" sz="2400" i="1" dirty="0" err="1">
                <a:solidFill>
                  <a:schemeClr val="accent6">
                    <a:lumMod val="50000"/>
                  </a:schemeClr>
                </a:solidFill>
              </a:rPr>
              <a:t>Christbaum</a:t>
            </a:r>
            <a:r>
              <a:rPr lang="en-US" sz="2400" dirty="0">
                <a:solidFill>
                  <a:schemeClr val="accent6">
                    <a:lumMod val="50000"/>
                  </a:schemeClr>
                </a:solidFill>
              </a:rPr>
              <a:t>), in which devout Christians brought decorated trees into their </a:t>
            </a:r>
            <a:r>
              <a:rPr lang="en-US" sz="2400" dirty="0" err="1" smtClean="0">
                <a:solidFill>
                  <a:schemeClr val="accent6">
                    <a:lumMod val="50000"/>
                  </a:schemeClr>
                </a:solidFill>
              </a:rPr>
              <a:t>homes.The</a:t>
            </a:r>
            <a:r>
              <a:rPr lang="en-US" sz="2400" dirty="0" smtClean="0">
                <a:solidFill>
                  <a:schemeClr val="accent6">
                    <a:lumMod val="50000"/>
                  </a:schemeClr>
                </a:solidFill>
              </a:rPr>
              <a:t> </a:t>
            </a:r>
            <a:r>
              <a:rPr lang="en-US" sz="2400" dirty="0">
                <a:solidFill>
                  <a:schemeClr val="accent6">
                    <a:lumMod val="50000"/>
                  </a:schemeClr>
                </a:solidFill>
              </a:rPr>
              <a:t>tree was traditionally decorated with "roses made of colored paper, apples, wafers, tinsel, [and] sweetmeats", with the apples and round ornaments representing the fruit of knowledge of good and evil from the Book of </a:t>
            </a:r>
            <a:r>
              <a:rPr lang="en-US" sz="2400" dirty="0" err="1">
                <a:solidFill>
                  <a:schemeClr val="accent6">
                    <a:lumMod val="50000"/>
                  </a:schemeClr>
                </a:solidFill>
              </a:rPr>
              <a:t>Genesisin</a:t>
            </a:r>
            <a:r>
              <a:rPr lang="en-US" sz="2400" dirty="0">
                <a:solidFill>
                  <a:schemeClr val="accent6">
                    <a:lumMod val="50000"/>
                  </a:schemeClr>
                </a:solidFill>
              </a:rPr>
              <a:t> the Christian Bible.</a:t>
            </a:r>
            <a:r>
              <a:rPr lang="en-US" sz="2400" baseline="30000" dirty="0">
                <a:solidFill>
                  <a:schemeClr val="accent6">
                    <a:lumMod val="50000"/>
                  </a:schemeClr>
                </a:solidFill>
                <a:hlinkClick r:id="rId2"/>
              </a:rPr>
              <a:t>[1]</a:t>
            </a:r>
            <a:r>
              <a:rPr lang="en-US" sz="2400" dirty="0">
                <a:solidFill>
                  <a:schemeClr val="accent6">
                    <a:lumMod val="50000"/>
                  </a:schemeClr>
                </a:solidFill>
              </a:rPr>
              <a:t> </a:t>
            </a:r>
          </a:p>
        </p:txBody>
      </p:sp>
    </p:spTree>
    <p:extLst>
      <p:ext uri="{BB962C8B-B14F-4D97-AF65-F5344CB8AC3E}">
        <p14:creationId xmlns:p14="http://schemas.microsoft.com/office/powerpoint/2010/main" val="30747034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3677" y="1418253"/>
            <a:ext cx="10515600" cy="496370"/>
          </a:xfrm>
        </p:spPr>
        <p:txBody>
          <a:bodyPr/>
          <a:lstStyle/>
          <a:p>
            <a:pPr lvl="0"/>
            <a:r>
              <a:rPr lang="en-US" b="1" u="sng" dirty="0" smtClean="0">
                <a:solidFill>
                  <a:schemeClr val="bg1"/>
                </a:solidFill>
              </a:rPr>
              <a:t>BLUE SPRUCE TREE</a:t>
            </a:r>
            <a:endParaRPr lang="en-US" b="1" u="sng" dirty="0">
              <a:solidFill>
                <a:schemeClr val="bg1"/>
              </a:solidFill>
            </a:endParaRPr>
          </a:p>
        </p:txBody>
      </p:sp>
      <p:sp>
        <p:nvSpPr>
          <p:cNvPr id="4" name="Rectangle 3"/>
          <p:cNvSpPr/>
          <p:nvPr/>
        </p:nvSpPr>
        <p:spPr>
          <a:xfrm>
            <a:off x="343677" y="2383313"/>
            <a:ext cx="6096000" cy="3416320"/>
          </a:xfrm>
          <a:prstGeom prst="rect">
            <a:avLst/>
          </a:prstGeom>
        </p:spPr>
        <p:txBody>
          <a:bodyPr>
            <a:spAutoFit/>
          </a:bodyPr>
          <a:lstStyle/>
          <a:p>
            <a:r>
              <a:rPr lang="en-US" b="0" i="0" dirty="0" smtClean="0">
                <a:solidFill>
                  <a:srgbClr val="0070C0"/>
                </a:solidFill>
                <a:effectLst/>
                <a:latin typeface="Arial" panose="020B0604020202020204" pitchFamily="34" charset="0"/>
              </a:rPr>
              <a:t>In the wild, </a:t>
            </a:r>
            <a:r>
              <a:rPr lang="en-US" i="1" dirty="0" smtClean="0">
                <a:solidFill>
                  <a:srgbClr val="0070C0"/>
                </a:solidFill>
                <a:latin typeface="Arial" panose="020B0604020202020204" pitchFamily="34" charset="0"/>
              </a:rPr>
              <a:t>Blue Spruce</a:t>
            </a:r>
            <a:r>
              <a:rPr lang="en-US" b="0" i="0" dirty="0" smtClean="0">
                <a:solidFill>
                  <a:srgbClr val="0070C0"/>
                </a:solidFill>
                <a:effectLst/>
                <a:latin typeface="Arial" panose="020B0604020202020204" pitchFamily="34" charset="0"/>
              </a:rPr>
              <a:t> grows to about 23 m (75 </a:t>
            </a:r>
            <a:r>
              <a:rPr lang="en-US" b="0" i="0" dirty="0" err="1" smtClean="0">
                <a:solidFill>
                  <a:srgbClr val="0070C0"/>
                </a:solidFill>
                <a:effectLst/>
                <a:latin typeface="Arial" panose="020B0604020202020204" pitchFamily="34" charset="0"/>
              </a:rPr>
              <a:t>ft</a:t>
            </a:r>
            <a:r>
              <a:rPr lang="en-US" b="0" i="0" dirty="0" smtClean="0">
                <a:solidFill>
                  <a:srgbClr val="0070C0"/>
                </a:solidFill>
                <a:effectLst/>
                <a:latin typeface="Arial" panose="020B0604020202020204" pitchFamily="34" charset="0"/>
              </a:rPr>
              <a:t>), but when planted in parks and gardens it seldom exceeds 15 m (49 </a:t>
            </a:r>
            <a:r>
              <a:rPr lang="en-US" b="0" i="0" dirty="0" err="1" smtClean="0">
                <a:solidFill>
                  <a:srgbClr val="0070C0"/>
                </a:solidFill>
                <a:effectLst/>
                <a:latin typeface="Arial" panose="020B0604020202020204" pitchFamily="34" charset="0"/>
              </a:rPr>
              <a:t>ft</a:t>
            </a:r>
            <a:r>
              <a:rPr lang="en-US" b="0" i="0" dirty="0" smtClean="0">
                <a:solidFill>
                  <a:srgbClr val="0070C0"/>
                </a:solidFill>
                <a:effectLst/>
                <a:latin typeface="Arial" panose="020B0604020202020204" pitchFamily="34" charset="0"/>
              </a:rPr>
              <a:t>) tall by 5 m (16 </a:t>
            </a:r>
            <a:r>
              <a:rPr lang="en-US" b="0" i="0" dirty="0" err="1" smtClean="0">
                <a:solidFill>
                  <a:srgbClr val="0070C0"/>
                </a:solidFill>
                <a:effectLst/>
                <a:latin typeface="Arial" panose="020B0604020202020204" pitchFamily="34" charset="0"/>
              </a:rPr>
              <a:t>ft</a:t>
            </a:r>
            <a:r>
              <a:rPr lang="en-US" b="0" i="0" dirty="0" smtClean="0">
                <a:solidFill>
                  <a:srgbClr val="0070C0"/>
                </a:solidFill>
                <a:effectLst/>
                <a:latin typeface="Arial" panose="020B0604020202020204" pitchFamily="34" charset="0"/>
              </a:rPr>
              <a:t>) wide. It is a columnar or conical </a:t>
            </a:r>
            <a:r>
              <a:rPr lang="en-US" b="0" i="0" u="none" strike="noStrike" dirty="0" smtClean="0">
                <a:solidFill>
                  <a:srgbClr val="0070C0"/>
                </a:solidFill>
                <a:effectLst/>
                <a:latin typeface="Arial" panose="020B0604020202020204" pitchFamily="34" charset="0"/>
              </a:rPr>
              <a:t>evergreen</a:t>
            </a:r>
            <a:r>
              <a:rPr lang="en-US" b="0" i="0" dirty="0" smtClean="0">
                <a:solidFill>
                  <a:srgbClr val="0070C0"/>
                </a:solidFill>
                <a:effectLst/>
                <a:latin typeface="Arial" panose="020B0604020202020204" pitchFamily="34" charset="0"/>
              </a:rPr>
              <a:t> </a:t>
            </a:r>
            <a:r>
              <a:rPr lang="en-US" b="0" i="0" u="none" strike="noStrike" dirty="0" smtClean="0">
                <a:solidFill>
                  <a:srgbClr val="0070C0"/>
                </a:solidFill>
                <a:effectLst/>
                <a:latin typeface="Arial" panose="020B0604020202020204" pitchFamily="34" charset="0"/>
              </a:rPr>
              <a:t>conifer</a:t>
            </a:r>
            <a:r>
              <a:rPr lang="en-US" b="0" i="0" dirty="0" smtClean="0">
                <a:solidFill>
                  <a:srgbClr val="0070C0"/>
                </a:solidFill>
                <a:effectLst/>
                <a:latin typeface="Arial" panose="020B0604020202020204" pitchFamily="34" charset="0"/>
              </a:rPr>
              <a:t> with densely growing horizontal branches. It has scaly grey bark on the trunk with yellowish-brown branches.</a:t>
            </a:r>
          </a:p>
          <a:p>
            <a:r>
              <a:rPr lang="en-US" b="0" i="0" dirty="0" smtClean="0">
                <a:solidFill>
                  <a:srgbClr val="0070C0"/>
                </a:solidFill>
                <a:effectLst/>
                <a:latin typeface="Arial" panose="020B0604020202020204" pitchFamily="34" charset="0"/>
              </a:rPr>
              <a:t>Waxy grey-green leaves, up to 3 cm (1 in) long, are arranged radially on the shoots which curve upwards. The pale brown cones are up to 10 cm (4 in) long.</a:t>
            </a:r>
          </a:p>
          <a:p>
            <a:r>
              <a:rPr lang="en-US" b="0" i="0" dirty="0" smtClean="0">
                <a:solidFill>
                  <a:srgbClr val="0070C0"/>
                </a:solidFill>
                <a:effectLst/>
                <a:latin typeface="Arial" panose="020B0604020202020204" pitchFamily="34" charset="0"/>
              </a:rPr>
              <a:t>The </a:t>
            </a:r>
            <a:r>
              <a:rPr lang="en-US" b="0" i="0" u="none" strike="noStrike" dirty="0" smtClean="0">
                <a:solidFill>
                  <a:srgbClr val="0070C0"/>
                </a:solidFill>
                <a:effectLst/>
                <a:latin typeface="Arial" panose="020B0604020202020204" pitchFamily="34" charset="0"/>
              </a:rPr>
              <a:t>specific epithet</a:t>
            </a:r>
            <a:r>
              <a:rPr lang="en-US" b="0" i="0" dirty="0" smtClean="0">
                <a:solidFill>
                  <a:srgbClr val="0070C0"/>
                </a:solidFill>
                <a:effectLst/>
                <a:latin typeface="Arial" panose="020B0604020202020204" pitchFamily="34" charset="0"/>
              </a:rPr>
              <a:t> </a:t>
            </a:r>
            <a:r>
              <a:rPr lang="en-US" b="0" i="1" dirty="0" err="1" smtClean="0">
                <a:solidFill>
                  <a:srgbClr val="0070C0"/>
                </a:solidFill>
                <a:effectLst/>
                <a:latin typeface="Arial" panose="020B0604020202020204" pitchFamily="34" charset="0"/>
              </a:rPr>
              <a:t>pungens</a:t>
            </a:r>
            <a:r>
              <a:rPr lang="en-US" b="0" i="0" dirty="0" smtClean="0">
                <a:solidFill>
                  <a:srgbClr val="0070C0"/>
                </a:solidFill>
                <a:effectLst/>
                <a:latin typeface="Arial" panose="020B0604020202020204" pitchFamily="34" charset="0"/>
              </a:rPr>
              <a:t> means "sharply pointed", referring to the leaves.</a:t>
            </a:r>
          </a:p>
          <a:p>
            <a:r>
              <a:rPr lang="en-US" b="0" i="0" dirty="0" smtClean="0">
                <a:solidFill>
                  <a:srgbClr val="0070C0"/>
                </a:solidFill>
                <a:effectLst/>
                <a:latin typeface="Arial" panose="020B0604020202020204" pitchFamily="34" charset="0"/>
              </a:rPr>
              <a:t>The blue spruce is the State Tree of </a:t>
            </a:r>
            <a:r>
              <a:rPr lang="en-US" b="0" i="0" u="none" strike="noStrike" dirty="0" smtClean="0">
                <a:solidFill>
                  <a:srgbClr val="0070C0"/>
                </a:solidFill>
                <a:effectLst/>
                <a:latin typeface="Arial" panose="020B0604020202020204" pitchFamily="34" charset="0"/>
              </a:rPr>
              <a:t>Colorado</a:t>
            </a:r>
            <a:r>
              <a:rPr lang="en-US" b="0" i="0" dirty="0" smtClean="0">
                <a:solidFill>
                  <a:srgbClr val="0070C0"/>
                </a:solidFill>
                <a:effectLst/>
                <a:latin typeface="Arial" panose="020B0604020202020204" pitchFamily="34" charset="0"/>
              </a:rPr>
              <a:t>.</a:t>
            </a:r>
            <a:endParaRPr lang="en-US" b="0" i="0" dirty="0">
              <a:solidFill>
                <a:srgbClr val="0070C0"/>
              </a:solidFill>
              <a:effectLst/>
              <a:latin typeface="Arial" panose="020B0604020202020204" pitchFamily="34" charset="0"/>
            </a:endParaRPr>
          </a:p>
        </p:txBody>
      </p:sp>
    </p:spTree>
    <p:extLst>
      <p:ext uri="{BB962C8B-B14F-4D97-AF65-F5344CB8AC3E}">
        <p14:creationId xmlns:p14="http://schemas.microsoft.com/office/powerpoint/2010/main" val="66523703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3677" y="1418253"/>
            <a:ext cx="10515600" cy="496370"/>
          </a:xfrm>
        </p:spPr>
        <p:txBody>
          <a:bodyPr/>
          <a:lstStyle/>
          <a:p>
            <a:pPr lvl="0"/>
            <a:r>
              <a:rPr lang="en-US" b="1" u="sng" dirty="0" smtClean="0">
                <a:solidFill>
                  <a:schemeClr val="bg1"/>
                </a:solidFill>
              </a:rPr>
              <a:t>BALSAM TREE</a:t>
            </a:r>
            <a:endParaRPr lang="en-US" b="1" u="sng" dirty="0">
              <a:solidFill>
                <a:schemeClr val="bg1"/>
              </a:solidFill>
            </a:endParaRPr>
          </a:p>
        </p:txBody>
      </p:sp>
      <p:sp>
        <p:nvSpPr>
          <p:cNvPr id="3" name="Rectangle 2"/>
          <p:cNvSpPr/>
          <p:nvPr/>
        </p:nvSpPr>
        <p:spPr>
          <a:xfrm>
            <a:off x="0" y="2261443"/>
            <a:ext cx="7999444" cy="3693319"/>
          </a:xfrm>
          <a:prstGeom prst="rect">
            <a:avLst/>
          </a:prstGeom>
        </p:spPr>
        <p:txBody>
          <a:bodyPr wrap="square">
            <a:spAutoFit/>
          </a:bodyPr>
          <a:lstStyle/>
          <a:p>
            <a:r>
              <a:rPr lang="en-US" b="0" i="0" dirty="0" smtClean="0">
                <a:solidFill>
                  <a:srgbClr val="0070C0"/>
                </a:solidFill>
                <a:effectLst/>
                <a:latin typeface="Arial" panose="020B0604020202020204" pitchFamily="34" charset="0"/>
              </a:rPr>
              <a:t>Balsam fir is a small to medium-size </a:t>
            </a:r>
            <a:r>
              <a:rPr lang="en-US" b="0" i="0" u="none" strike="noStrike" dirty="0" smtClean="0">
                <a:solidFill>
                  <a:srgbClr val="0070C0"/>
                </a:solidFill>
                <a:effectLst/>
                <a:latin typeface="Arial" panose="020B0604020202020204" pitchFamily="34" charset="0"/>
              </a:rPr>
              <a:t>evergreen</a:t>
            </a:r>
            <a:r>
              <a:rPr lang="en-US" b="0" i="0" dirty="0" smtClean="0">
                <a:solidFill>
                  <a:srgbClr val="0070C0"/>
                </a:solidFill>
                <a:effectLst/>
                <a:latin typeface="Arial" panose="020B0604020202020204" pitchFamily="34" charset="0"/>
              </a:rPr>
              <a:t> </a:t>
            </a:r>
            <a:r>
              <a:rPr lang="en-US" b="0" i="0" u="none" strike="noStrike" dirty="0" smtClean="0">
                <a:solidFill>
                  <a:srgbClr val="0070C0"/>
                </a:solidFill>
                <a:effectLst/>
                <a:latin typeface="Arial" panose="020B0604020202020204" pitchFamily="34" charset="0"/>
              </a:rPr>
              <a:t>tree</a:t>
            </a:r>
            <a:r>
              <a:rPr lang="en-US" b="0" i="0" dirty="0" smtClean="0">
                <a:solidFill>
                  <a:srgbClr val="0070C0"/>
                </a:solidFill>
                <a:effectLst/>
                <a:latin typeface="Arial" panose="020B0604020202020204" pitchFamily="34" charset="0"/>
              </a:rPr>
              <a:t> typically 14–20 </a:t>
            </a:r>
            <a:r>
              <a:rPr lang="en-US" b="0" i="0" dirty="0" err="1" smtClean="0">
                <a:solidFill>
                  <a:srgbClr val="0070C0"/>
                </a:solidFill>
                <a:effectLst/>
                <a:latin typeface="Arial" panose="020B0604020202020204" pitchFamily="34" charset="0"/>
              </a:rPr>
              <a:t>metres</a:t>
            </a:r>
            <a:r>
              <a:rPr lang="en-US" b="0" i="0" dirty="0" smtClean="0">
                <a:solidFill>
                  <a:srgbClr val="0070C0"/>
                </a:solidFill>
                <a:effectLst/>
                <a:latin typeface="Arial" panose="020B0604020202020204" pitchFamily="34" charset="0"/>
              </a:rPr>
              <a:t> (46–66 </a:t>
            </a:r>
            <a:r>
              <a:rPr lang="en-US" b="0" i="0" dirty="0" err="1" smtClean="0">
                <a:solidFill>
                  <a:srgbClr val="0070C0"/>
                </a:solidFill>
                <a:effectLst/>
                <a:latin typeface="Arial" panose="020B0604020202020204" pitchFamily="34" charset="0"/>
              </a:rPr>
              <a:t>ft</a:t>
            </a:r>
            <a:r>
              <a:rPr lang="en-US" b="0" i="0" dirty="0" smtClean="0">
                <a:solidFill>
                  <a:srgbClr val="0070C0"/>
                </a:solidFill>
                <a:effectLst/>
                <a:latin typeface="Arial" panose="020B0604020202020204" pitchFamily="34" charset="0"/>
              </a:rPr>
              <a:t>) tall, occasionally reaching a height of 27 </a:t>
            </a:r>
            <a:r>
              <a:rPr lang="en-US" b="0" i="0" dirty="0" err="1" smtClean="0">
                <a:solidFill>
                  <a:srgbClr val="0070C0"/>
                </a:solidFill>
                <a:effectLst/>
                <a:latin typeface="Arial" panose="020B0604020202020204" pitchFamily="34" charset="0"/>
              </a:rPr>
              <a:t>metres</a:t>
            </a:r>
            <a:r>
              <a:rPr lang="en-US" b="0" i="0" dirty="0" smtClean="0">
                <a:solidFill>
                  <a:srgbClr val="0070C0"/>
                </a:solidFill>
                <a:effectLst/>
                <a:latin typeface="Arial" panose="020B0604020202020204" pitchFamily="34" charset="0"/>
              </a:rPr>
              <a:t> (89 </a:t>
            </a:r>
            <a:r>
              <a:rPr lang="en-US" b="0" i="0" dirty="0" err="1" smtClean="0">
                <a:solidFill>
                  <a:srgbClr val="0070C0"/>
                </a:solidFill>
                <a:effectLst/>
                <a:latin typeface="Arial" panose="020B0604020202020204" pitchFamily="34" charset="0"/>
              </a:rPr>
              <a:t>ft</a:t>
            </a:r>
            <a:r>
              <a:rPr lang="en-US" b="0" i="0" dirty="0" smtClean="0">
                <a:solidFill>
                  <a:srgbClr val="0070C0"/>
                </a:solidFill>
                <a:effectLst/>
                <a:latin typeface="Arial" panose="020B0604020202020204" pitchFamily="34" charset="0"/>
              </a:rPr>
              <a:t>). The narrow conic crown consists of dense, dark-green leaves. The </a:t>
            </a:r>
            <a:r>
              <a:rPr lang="en-US" b="0" i="0" u="none" strike="noStrike" dirty="0" smtClean="0">
                <a:solidFill>
                  <a:srgbClr val="0070C0"/>
                </a:solidFill>
                <a:effectLst/>
                <a:latin typeface="Arial" panose="020B0604020202020204" pitchFamily="34" charset="0"/>
              </a:rPr>
              <a:t>bark</a:t>
            </a:r>
            <a:r>
              <a:rPr lang="en-US" b="0" i="0" dirty="0" smtClean="0">
                <a:solidFill>
                  <a:srgbClr val="0070C0"/>
                </a:solidFill>
                <a:effectLst/>
                <a:latin typeface="Arial" panose="020B0604020202020204" pitchFamily="34" charset="0"/>
              </a:rPr>
              <a:t> on young trees is smooth, grey, and with </a:t>
            </a:r>
            <a:r>
              <a:rPr lang="en-US" b="0" i="0" u="none" strike="noStrike" dirty="0" smtClean="0">
                <a:solidFill>
                  <a:srgbClr val="0070C0"/>
                </a:solidFill>
                <a:effectLst/>
                <a:latin typeface="Arial" panose="020B0604020202020204" pitchFamily="34" charset="0"/>
              </a:rPr>
              <a:t>resin</a:t>
            </a:r>
            <a:r>
              <a:rPr lang="en-US" b="0" i="0" dirty="0" smtClean="0">
                <a:solidFill>
                  <a:srgbClr val="0070C0"/>
                </a:solidFill>
                <a:effectLst/>
                <a:latin typeface="Arial" panose="020B0604020202020204" pitchFamily="34" charset="0"/>
              </a:rPr>
              <a:t> blisters (which tend to spray when ruptured), becoming rough and fissured or scaly on old trees. The </a:t>
            </a:r>
            <a:r>
              <a:rPr lang="en-US" b="0" i="0" u="none" strike="noStrike" dirty="0" smtClean="0">
                <a:solidFill>
                  <a:srgbClr val="0070C0"/>
                </a:solidFill>
                <a:effectLst/>
                <a:latin typeface="Arial" panose="020B0604020202020204" pitchFamily="34" charset="0"/>
              </a:rPr>
              <a:t>leaves</a:t>
            </a:r>
            <a:r>
              <a:rPr lang="en-US" b="0" i="0" dirty="0" smtClean="0">
                <a:solidFill>
                  <a:srgbClr val="0070C0"/>
                </a:solidFill>
                <a:effectLst/>
                <a:latin typeface="Arial" panose="020B0604020202020204" pitchFamily="34" charset="0"/>
              </a:rPr>
              <a:t> are flat and needle-like, 15 to 30 mm (</a:t>
            </a:r>
            <a:r>
              <a:rPr lang="en-US" b="0" i="0" baseline="30000" dirty="0" smtClean="0">
                <a:solidFill>
                  <a:srgbClr val="0070C0"/>
                </a:solidFill>
                <a:effectLst/>
                <a:latin typeface="Arial" panose="020B0604020202020204" pitchFamily="34" charset="0"/>
              </a:rPr>
              <a:t>5</a:t>
            </a:r>
            <a:r>
              <a:rPr lang="en-US" b="0" i="0" dirty="0" smtClean="0">
                <a:solidFill>
                  <a:srgbClr val="0070C0"/>
                </a:solidFill>
                <a:effectLst/>
                <a:latin typeface="Arial" panose="020B0604020202020204" pitchFamily="34" charset="0"/>
              </a:rPr>
              <a:t>⁄</a:t>
            </a:r>
            <a:r>
              <a:rPr lang="en-US" b="0" i="0" baseline="-25000" dirty="0" smtClean="0">
                <a:solidFill>
                  <a:srgbClr val="0070C0"/>
                </a:solidFill>
                <a:effectLst/>
                <a:latin typeface="Arial" panose="020B0604020202020204" pitchFamily="34" charset="0"/>
              </a:rPr>
              <a:t>8</a:t>
            </a:r>
            <a:r>
              <a:rPr lang="en-US" b="0" i="0" dirty="0" smtClean="0">
                <a:solidFill>
                  <a:srgbClr val="0070C0"/>
                </a:solidFill>
                <a:effectLst/>
                <a:latin typeface="Arial" panose="020B0604020202020204" pitchFamily="34" charset="0"/>
              </a:rPr>
              <a:t> to 1 </a:t>
            </a:r>
            <a:r>
              <a:rPr lang="en-US" b="0" i="0" baseline="30000" dirty="0" smtClean="0">
                <a:solidFill>
                  <a:srgbClr val="0070C0"/>
                </a:solidFill>
                <a:effectLst/>
                <a:latin typeface="Arial" panose="020B0604020202020204" pitchFamily="34" charset="0"/>
              </a:rPr>
              <a:t>1</a:t>
            </a:r>
            <a:r>
              <a:rPr lang="en-US" b="0" i="0" dirty="0" smtClean="0">
                <a:solidFill>
                  <a:srgbClr val="0070C0"/>
                </a:solidFill>
                <a:effectLst/>
                <a:latin typeface="Arial" panose="020B0604020202020204" pitchFamily="34" charset="0"/>
              </a:rPr>
              <a:t>⁄</a:t>
            </a:r>
            <a:r>
              <a:rPr lang="en-US" b="0" i="0" baseline="-25000" dirty="0" smtClean="0">
                <a:solidFill>
                  <a:srgbClr val="0070C0"/>
                </a:solidFill>
                <a:effectLst/>
                <a:latin typeface="Arial" panose="020B0604020202020204" pitchFamily="34" charset="0"/>
              </a:rPr>
              <a:t>8</a:t>
            </a:r>
            <a:r>
              <a:rPr lang="en-US" b="0" i="0" dirty="0" smtClean="0">
                <a:solidFill>
                  <a:srgbClr val="0070C0"/>
                </a:solidFill>
                <a:effectLst/>
                <a:latin typeface="Arial" panose="020B0604020202020204" pitchFamily="34" charset="0"/>
              </a:rPr>
              <a:t> in) long, dark green above often with a small patch of </a:t>
            </a:r>
            <a:r>
              <a:rPr lang="en-US" b="0" i="0" u="none" strike="noStrike" dirty="0" smtClean="0">
                <a:solidFill>
                  <a:srgbClr val="0070C0"/>
                </a:solidFill>
                <a:effectLst/>
                <a:latin typeface="Arial" panose="020B0604020202020204" pitchFamily="34" charset="0"/>
              </a:rPr>
              <a:t>stomata</a:t>
            </a:r>
            <a:r>
              <a:rPr lang="en-US" b="0" i="0" dirty="0" smtClean="0">
                <a:solidFill>
                  <a:srgbClr val="0070C0"/>
                </a:solidFill>
                <a:effectLst/>
                <a:latin typeface="Arial" panose="020B0604020202020204" pitchFamily="34" charset="0"/>
              </a:rPr>
              <a:t> near the tip, and two white stomatal bands below, and a slightly notched tip. They are arranged spirally on the shoot, but with the leaf bases twisted so that the leaves appear to be in two more-or-less horizontal rows on either side of the shoot. The needles become shorter and thicker the higher they are on the tree. The </a:t>
            </a:r>
            <a:r>
              <a:rPr lang="en-US" b="0" i="0" u="none" strike="noStrike" dirty="0" smtClean="0">
                <a:solidFill>
                  <a:srgbClr val="0070C0"/>
                </a:solidFill>
                <a:effectLst/>
                <a:latin typeface="Arial" panose="020B0604020202020204" pitchFamily="34" charset="0"/>
              </a:rPr>
              <a:t>seed cones</a:t>
            </a:r>
            <a:r>
              <a:rPr lang="en-US" b="0" i="0" dirty="0" smtClean="0">
                <a:solidFill>
                  <a:srgbClr val="0070C0"/>
                </a:solidFill>
                <a:effectLst/>
                <a:latin typeface="Arial" panose="020B0604020202020204" pitchFamily="34" charset="0"/>
              </a:rPr>
              <a:t> are erect, 40 to 80 mm (1 </a:t>
            </a:r>
            <a:r>
              <a:rPr lang="en-US" b="0" i="0" baseline="30000" dirty="0" smtClean="0">
                <a:solidFill>
                  <a:srgbClr val="0070C0"/>
                </a:solidFill>
                <a:effectLst/>
                <a:latin typeface="Arial" panose="020B0604020202020204" pitchFamily="34" charset="0"/>
              </a:rPr>
              <a:t>1</a:t>
            </a:r>
            <a:r>
              <a:rPr lang="en-US" b="0" i="0" dirty="0" smtClean="0">
                <a:solidFill>
                  <a:srgbClr val="0070C0"/>
                </a:solidFill>
                <a:effectLst/>
                <a:latin typeface="Arial" panose="020B0604020202020204" pitchFamily="34" charset="0"/>
              </a:rPr>
              <a:t>⁄</a:t>
            </a:r>
            <a:r>
              <a:rPr lang="en-US" b="0" i="0" baseline="-25000" dirty="0" smtClean="0">
                <a:solidFill>
                  <a:srgbClr val="0070C0"/>
                </a:solidFill>
                <a:effectLst/>
                <a:latin typeface="Arial" panose="020B0604020202020204" pitchFamily="34" charset="0"/>
              </a:rPr>
              <a:t>2</a:t>
            </a:r>
            <a:r>
              <a:rPr lang="en-US" b="0" i="0" dirty="0" smtClean="0">
                <a:solidFill>
                  <a:srgbClr val="0070C0"/>
                </a:solidFill>
                <a:effectLst/>
                <a:latin typeface="Arial" panose="020B0604020202020204" pitchFamily="34" charset="0"/>
              </a:rPr>
              <a:t> to 3 </a:t>
            </a:r>
            <a:r>
              <a:rPr lang="en-US" b="0" i="0" baseline="30000" dirty="0" smtClean="0">
                <a:solidFill>
                  <a:srgbClr val="0070C0"/>
                </a:solidFill>
                <a:effectLst/>
                <a:latin typeface="Arial" panose="020B0604020202020204" pitchFamily="34" charset="0"/>
              </a:rPr>
              <a:t>1</a:t>
            </a:r>
            <a:r>
              <a:rPr lang="en-US" b="0" i="0" dirty="0" smtClean="0">
                <a:solidFill>
                  <a:srgbClr val="0070C0"/>
                </a:solidFill>
                <a:effectLst/>
                <a:latin typeface="Arial" panose="020B0604020202020204" pitchFamily="34" charset="0"/>
              </a:rPr>
              <a:t>⁄</a:t>
            </a:r>
            <a:r>
              <a:rPr lang="en-US" b="0" i="0" baseline="-25000" dirty="0" smtClean="0">
                <a:solidFill>
                  <a:srgbClr val="0070C0"/>
                </a:solidFill>
                <a:effectLst/>
                <a:latin typeface="Arial" panose="020B0604020202020204" pitchFamily="34" charset="0"/>
              </a:rPr>
              <a:t>4</a:t>
            </a:r>
            <a:r>
              <a:rPr lang="en-US" b="0" i="0" dirty="0" smtClean="0">
                <a:solidFill>
                  <a:srgbClr val="0070C0"/>
                </a:solidFill>
                <a:effectLst/>
                <a:latin typeface="Arial" panose="020B0604020202020204" pitchFamily="34" charset="0"/>
              </a:rPr>
              <a:t> in) long, dark purple, ripening brown and disintegrating to release the winged </a:t>
            </a:r>
            <a:r>
              <a:rPr lang="en-US" b="0" i="0" u="none" strike="noStrike" dirty="0" smtClean="0">
                <a:solidFill>
                  <a:srgbClr val="0070C0"/>
                </a:solidFill>
                <a:effectLst/>
                <a:latin typeface="Arial" panose="020B0604020202020204" pitchFamily="34" charset="0"/>
              </a:rPr>
              <a:t>seeds</a:t>
            </a:r>
            <a:r>
              <a:rPr lang="en-US" b="0" i="0" dirty="0" smtClean="0">
                <a:solidFill>
                  <a:srgbClr val="0070C0"/>
                </a:solidFill>
                <a:effectLst/>
                <a:latin typeface="Arial" panose="020B0604020202020204" pitchFamily="34" charset="0"/>
              </a:rPr>
              <a:t> in September.</a:t>
            </a:r>
            <a:endParaRPr lang="en-US" dirty="0">
              <a:solidFill>
                <a:srgbClr val="0070C0"/>
              </a:solidFill>
            </a:endParaRPr>
          </a:p>
        </p:txBody>
      </p:sp>
    </p:spTree>
    <p:extLst>
      <p:ext uri="{BB962C8B-B14F-4D97-AF65-F5344CB8AC3E}">
        <p14:creationId xmlns:p14="http://schemas.microsoft.com/office/powerpoint/2010/main" val="373848850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3677" y="1418253"/>
            <a:ext cx="10515600" cy="496370"/>
          </a:xfrm>
        </p:spPr>
        <p:txBody>
          <a:bodyPr/>
          <a:lstStyle/>
          <a:p>
            <a:r>
              <a:rPr lang="en-US" b="1" u="sng" dirty="0" smtClean="0">
                <a:solidFill>
                  <a:schemeClr val="bg1"/>
                </a:solidFill>
              </a:rPr>
              <a:t>ARTIFICAL TREES</a:t>
            </a:r>
            <a:endParaRPr lang="en-US" b="1" u="sng" dirty="0">
              <a:solidFill>
                <a:schemeClr val="bg1"/>
              </a:solidFill>
            </a:endParaRPr>
          </a:p>
        </p:txBody>
      </p:sp>
      <p:sp>
        <p:nvSpPr>
          <p:cNvPr id="3" name="Rectangle 2"/>
          <p:cNvSpPr/>
          <p:nvPr/>
        </p:nvSpPr>
        <p:spPr>
          <a:xfrm>
            <a:off x="267477" y="2500233"/>
            <a:ext cx="6096000" cy="2585323"/>
          </a:xfrm>
          <a:prstGeom prst="rect">
            <a:avLst/>
          </a:prstGeom>
        </p:spPr>
        <p:txBody>
          <a:bodyPr>
            <a:spAutoFit/>
          </a:bodyPr>
          <a:lstStyle/>
          <a:p>
            <a:r>
              <a:rPr lang="en-US" b="0" i="0" dirty="0" smtClean="0">
                <a:solidFill>
                  <a:srgbClr val="0070C0"/>
                </a:solidFill>
                <a:effectLst/>
                <a:latin typeface="Arial" panose="020B0604020202020204" pitchFamily="34" charset="0"/>
              </a:rPr>
              <a:t>An </a:t>
            </a:r>
            <a:r>
              <a:rPr lang="en-US" b="1" i="0" dirty="0" smtClean="0">
                <a:solidFill>
                  <a:srgbClr val="0070C0"/>
                </a:solidFill>
                <a:effectLst/>
                <a:latin typeface="Arial" panose="020B0604020202020204" pitchFamily="34" charset="0"/>
              </a:rPr>
              <a:t>artificial Christmas trees</a:t>
            </a:r>
            <a:r>
              <a:rPr lang="en-US" b="0" i="0" dirty="0" smtClean="0">
                <a:solidFill>
                  <a:srgbClr val="0070C0"/>
                </a:solidFill>
                <a:effectLst/>
                <a:latin typeface="Arial" panose="020B0604020202020204" pitchFamily="34" charset="0"/>
              </a:rPr>
              <a:t> is an artificial pine and fir tree manufactured for the specific purpose of use as a </a:t>
            </a:r>
            <a:r>
              <a:rPr lang="en-US" b="0" i="0" u="none" strike="noStrike" dirty="0" smtClean="0">
                <a:solidFill>
                  <a:srgbClr val="0070C0"/>
                </a:solidFill>
                <a:effectLst/>
                <a:latin typeface="Arial" panose="020B0604020202020204" pitchFamily="34" charset="0"/>
              </a:rPr>
              <a:t>Christmas tree</a:t>
            </a:r>
            <a:r>
              <a:rPr lang="en-US" b="0" i="0" dirty="0" smtClean="0">
                <a:solidFill>
                  <a:srgbClr val="0070C0"/>
                </a:solidFill>
                <a:effectLst/>
                <a:latin typeface="Arial" panose="020B0604020202020204" pitchFamily="34" charset="0"/>
              </a:rPr>
              <a:t>. The earliest artificial Christmas trees were wooden, tree-shaped pyramids or feather trees, both developed by Germans. Most modern trees are made of </a:t>
            </a:r>
            <a:r>
              <a:rPr lang="en-US" b="0" i="0" u="none" strike="noStrike" dirty="0" smtClean="0">
                <a:solidFill>
                  <a:srgbClr val="0070C0"/>
                </a:solidFill>
                <a:effectLst/>
                <a:latin typeface="Arial" panose="020B0604020202020204" pitchFamily="34" charset="0"/>
              </a:rPr>
              <a:t>polyvinyl chloride</a:t>
            </a:r>
            <a:r>
              <a:rPr lang="en-US" b="0" i="0" dirty="0" smtClean="0">
                <a:solidFill>
                  <a:srgbClr val="0070C0"/>
                </a:solidFill>
                <a:effectLst/>
                <a:latin typeface="Arial" panose="020B0604020202020204" pitchFamily="34" charset="0"/>
              </a:rPr>
              <a:t> (PVC) but many other types of trees have been and are available, including </a:t>
            </a:r>
            <a:r>
              <a:rPr lang="en-US" b="0" i="0" u="none" strike="noStrike" dirty="0" smtClean="0">
                <a:solidFill>
                  <a:srgbClr val="0070C0"/>
                </a:solidFill>
                <a:effectLst/>
                <a:latin typeface="Arial" panose="020B0604020202020204" pitchFamily="34" charset="0"/>
              </a:rPr>
              <a:t>aluminum Christmas trees</a:t>
            </a:r>
            <a:r>
              <a:rPr lang="en-US" b="0" i="0" dirty="0" smtClean="0">
                <a:solidFill>
                  <a:srgbClr val="0070C0"/>
                </a:solidFill>
                <a:effectLst/>
                <a:latin typeface="Arial" panose="020B0604020202020204" pitchFamily="34" charset="0"/>
              </a:rPr>
              <a:t> and </a:t>
            </a:r>
            <a:r>
              <a:rPr lang="en-US" b="0" i="0" u="none" strike="noStrike" dirty="0" smtClean="0">
                <a:solidFill>
                  <a:srgbClr val="0070C0"/>
                </a:solidFill>
                <a:effectLst/>
                <a:latin typeface="Arial" panose="020B0604020202020204" pitchFamily="34" charset="0"/>
              </a:rPr>
              <a:t>fiber-optic illuminated</a:t>
            </a:r>
            <a:r>
              <a:rPr lang="en-US" b="0" i="0" dirty="0" smtClean="0">
                <a:solidFill>
                  <a:srgbClr val="0070C0"/>
                </a:solidFill>
                <a:effectLst/>
                <a:latin typeface="Arial" panose="020B0604020202020204" pitchFamily="34" charset="0"/>
              </a:rPr>
              <a:t> Christmas trees.</a:t>
            </a:r>
            <a:endParaRPr lang="en-US" dirty="0">
              <a:solidFill>
                <a:srgbClr val="0070C0"/>
              </a:solidFill>
            </a:endParaRPr>
          </a:p>
        </p:txBody>
      </p:sp>
    </p:spTree>
    <p:extLst>
      <p:ext uri="{BB962C8B-B14F-4D97-AF65-F5344CB8AC3E}">
        <p14:creationId xmlns:p14="http://schemas.microsoft.com/office/powerpoint/2010/main" val="396840975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3677" y="1418253"/>
            <a:ext cx="10515600" cy="496370"/>
          </a:xfrm>
        </p:spPr>
        <p:txBody>
          <a:bodyPr/>
          <a:lstStyle/>
          <a:p>
            <a:pPr lvl="0"/>
            <a:r>
              <a:rPr lang="en-US" b="1" u="sng" dirty="0" smtClean="0">
                <a:solidFill>
                  <a:schemeClr val="bg1"/>
                </a:solidFill>
              </a:rPr>
              <a:t>Snowy Aspen Spruce Christmas Tree</a:t>
            </a:r>
            <a:endParaRPr lang="en-US" b="1" u="sng" dirty="0">
              <a:solidFill>
                <a:schemeClr val="bg1"/>
              </a:solidFill>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11496" y="2468238"/>
            <a:ext cx="3868414" cy="4075144"/>
          </a:xfrm>
          <a:prstGeom prst="rect">
            <a:avLst/>
          </a:prstGeom>
        </p:spPr>
      </p:pic>
    </p:spTree>
    <p:extLst>
      <p:ext uri="{BB962C8B-B14F-4D97-AF65-F5344CB8AC3E}">
        <p14:creationId xmlns:p14="http://schemas.microsoft.com/office/powerpoint/2010/main" val="132635786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3677" y="1418253"/>
            <a:ext cx="10515600" cy="496370"/>
          </a:xfrm>
        </p:spPr>
        <p:txBody>
          <a:bodyPr/>
          <a:lstStyle/>
          <a:p>
            <a:pPr lvl="0"/>
            <a:r>
              <a:rPr lang="en-US" sz="3600" b="1" u="sng" dirty="0" smtClean="0">
                <a:solidFill>
                  <a:schemeClr val="bg1"/>
                </a:solidFill>
              </a:rPr>
              <a:t>Artificial Christmas Tree With Real Fee(PE) Needles</a:t>
            </a:r>
            <a:endParaRPr lang="en-US" sz="3600" b="1" u="sng" dirty="0">
              <a:solidFill>
                <a:schemeClr val="bg1"/>
              </a:solidFill>
            </a:endParaRPr>
          </a:p>
        </p:txBody>
      </p:sp>
      <p:pic>
        <p:nvPicPr>
          <p:cNvPr id="3" name="Picture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43349" y="1918226"/>
            <a:ext cx="4077941" cy="4939774"/>
          </a:xfrm>
          <a:prstGeom prst="rect">
            <a:avLst/>
          </a:prstGeom>
        </p:spPr>
      </p:pic>
    </p:spTree>
    <p:extLst>
      <p:ext uri="{BB962C8B-B14F-4D97-AF65-F5344CB8AC3E}">
        <p14:creationId xmlns:p14="http://schemas.microsoft.com/office/powerpoint/2010/main" val="235182031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53</TotalTime>
  <Words>133</Words>
  <Application>Microsoft Office PowerPoint</Application>
  <PresentationFormat>Widescreen</PresentationFormat>
  <Paragraphs>31</Paragraphs>
  <Slides>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Calibri</vt:lpstr>
      <vt:lpstr>Calibri Light</vt:lpstr>
      <vt:lpstr>Office Theme</vt:lpstr>
      <vt:lpstr>PowerPoint Presentation</vt:lpstr>
      <vt:lpstr>NATURAL TREES</vt:lpstr>
      <vt:lpstr>BLUE SPRUCE TREE</vt:lpstr>
      <vt:lpstr>BALSAM TREE</vt:lpstr>
      <vt:lpstr>ARTIFICAL TREES</vt:lpstr>
      <vt:lpstr>Snowy Aspen Spruce Christmas Tree</vt:lpstr>
      <vt:lpstr>Artificial Christmas Tree With Real Fee(PE) Needles</vt:lpstr>
    </vt:vector>
  </TitlesOfParts>
  <Company>National Institute of Education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eclguest</dc:creator>
  <cp:lastModifiedBy>eclguest</cp:lastModifiedBy>
  <cp:revision>6</cp:revision>
  <dcterms:created xsi:type="dcterms:W3CDTF">2017-12-13T07:45:02Z</dcterms:created>
  <dcterms:modified xsi:type="dcterms:W3CDTF">2017-12-13T08:38:47Z</dcterms:modified>
</cp:coreProperties>
</file>