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E7"/>
    <a:srgbClr val="5EEC3C"/>
    <a:srgbClr val="FFDC47"/>
    <a:srgbClr val="CCCC00"/>
    <a:srgbClr val="FFCC66"/>
    <a:srgbClr val="007033"/>
    <a:srgbClr val="990099"/>
    <a:srgbClr val="CC0099"/>
    <a:srgbClr val="FE9202"/>
    <a:srgbClr val="6C1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81FBB-1E3B-4396-BC63-59B41B8287F6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0A6DF-9FD0-45F8-AC42-B97091836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0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43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6260" y="1502815"/>
            <a:ext cx="3817625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2877160"/>
            <a:ext cx="3817625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7B0F7E8C-7FA5-4C9B-8C38-E2D45233E4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86585"/>
            <a:ext cx="824607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502815"/>
            <a:ext cx="8246070" cy="3206800"/>
          </a:xfrm>
        </p:spPr>
        <p:txBody>
          <a:bodyPr/>
          <a:lstStyle>
            <a:lvl1pPr algn="l">
              <a:defRPr sz="2800">
                <a:solidFill>
                  <a:srgbClr val="FFFF00"/>
                </a:solidFill>
              </a:defRPr>
            </a:lvl1pPr>
            <a:lvl2pPr algn="l">
              <a:defRPr>
                <a:solidFill>
                  <a:srgbClr val="FFFF00"/>
                </a:solidFill>
              </a:defRPr>
            </a:lvl2pPr>
            <a:lvl3pPr algn="l">
              <a:defRPr>
                <a:solidFill>
                  <a:srgbClr val="FFFF00"/>
                </a:solidFill>
              </a:defRPr>
            </a:lvl3pPr>
            <a:lvl4pPr algn="l">
              <a:defRPr>
                <a:solidFill>
                  <a:srgbClr val="FFFF00"/>
                </a:solidFill>
              </a:defRPr>
            </a:lvl4pPr>
            <a:lvl5pPr algn="l">
              <a:defRPr>
                <a:solidFill>
                  <a:srgbClr val="FFFF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626090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97406"/>
            <a:ext cx="6260905" cy="335835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586585"/>
            <a:ext cx="8246071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87040"/>
            <a:ext cx="4040188" cy="2137871"/>
          </a:xfrm>
        </p:spPr>
        <p:txBody>
          <a:bodyPr/>
          <a:lstStyle>
            <a:lvl1pPr algn="ctr">
              <a:defRPr sz="2400">
                <a:solidFill>
                  <a:srgbClr val="FFFF00"/>
                </a:solidFill>
              </a:defRPr>
            </a:lvl1pPr>
            <a:lvl2pPr algn="ctr">
              <a:defRPr sz="2000">
                <a:solidFill>
                  <a:srgbClr val="FFFF00"/>
                </a:solidFill>
              </a:defRPr>
            </a:lvl2pPr>
            <a:lvl3pPr algn="ctr">
              <a:defRPr sz="1800">
                <a:solidFill>
                  <a:srgbClr val="FFFF00"/>
                </a:solidFill>
              </a:defRPr>
            </a:lvl3pPr>
            <a:lvl4pPr algn="ctr">
              <a:defRPr sz="1600">
                <a:solidFill>
                  <a:srgbClr val="FFFF00"/>
                </a:solidFill>
              </a:defRPr>
            </a:lvl4pPr>
            <a:lvl5pPr algn="ctr">
              <a:defRPr sz="1600">
                <a:solidFill>
                  <a:srgbClr val="FFFF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87040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FFFF00"/>
                </a:solidFill>
              </a:defRPr>
            </a:lvl1pPr>
            <a:lvl2pPr algn="ctr">
              <a:defRPr sz="2000">
                <a:solidFill>
                  <a:srgbClr val="FFFF00"/>
                </a:solidFill>
              </a:defRPr>
            </a:lvl2pPr>
            <a:lvl3pPr algn="ctr">
              <a:defRPr sz="1800">
                <a:solidFill>
                  <a:srgbClr val="FFFF00"/>
                </a:solidFill>
              </a:defRPr>
            </a:lvl3pPr>
            <a:lvl4pPr algn="ctr">
              <a:defRPr sz="1600">
                <a:solidFill>
                  <a:srgbClr val="FFFF00"/>
                </a:solidFill>
              </a:defRPr>
            </a:lvl4pPr>
            <a:lvl5pPr algn="ctr">
              <a:defRPr sz="1600">
                <a:solidFill>
                  <a:srgbClr val="FFFF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BC8DFB-3FBE-4974-8ECB-BAD0FBDE2FCF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FPPT.com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53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</cp:lastModifiedBy>
  <cp:revision>128</cp:revision>
  <dcterms:created xsi:type="dcterms:W3CDTF">2013-08-21T19:17:07Z</dcterms:created>
  <dcterms:modified xsi:type="dcterms:W3CDTF">2017-09-01T14:59:27Z</dcterms:modified>
</cp:coreProperties>
</file>