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custShowLst>
    <p:custShow name="Custom Show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78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18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5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1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12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14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8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30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37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992C97-C5E8-4FCF-B6C2-FBC77E084A42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C624A4-0648-47E7-B390-B7339317F0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2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 userDrawn="1"/>
        </p:nvSpPr>
        <p:spPr>
          <a:xfrm>
            <a:off x="6977426" y="6328792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End 7">
            <a:hlinkClick r:id="" action="ppaction://hlinkshowjump?jump=lastslide" highlightClick="1"/>
          </p:cNvPr>
          <p:cNvSpPr/>
          <p:nvPr userDrawn="1"/>
        </p:nvSpPr>
        <p:spPr>
          <a:xfrm>
            <a:off x="8460432" y="6328792"/>
            <a:ext cx="457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Beginning 8">
            <a:hlinkClick r:id="" action="ppaction://hlinkshowjump?jump=firstslide" highlightClick="1"/>
          </p:cNvPr>
          <p:cNvSpPr/>
          <p:nvPr userDrawn="1"/>
        </p:nvSpPr>
        <p:spPr>
          <a:xfrm>
            <a:off x="7668344" y="6328792"/>
            <a:ext cx="457200" cy="457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 userDrawn="1"/>
        </p:nvSpPr>
        <p:spPr>
          <a:xfrm>
            <a:off x="5609274" y="6328792"/>
            <a:ext cx="4572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Forward or Next 10">
            <a:hlinkClick r:id="" action="ppaction://hlinkshowjump?jump=nextslide" highlightClick="1"/>
          </p:cNvPr>
          <p:cNvSpPr/>
          <p:nvPr userDrawn="1"/>
        </p:nvSpPr>
        <p:spPr>
          <a:xfrm>
            <a:off x="6300192" y="6328792"/>
            <a:ext cx="4572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2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P8FFL5BWw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368151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Algerian" pitchFamily="82" charset="0"/>
              </a:rPr>
              <a:t>Scotland</a:t>
            </a:r>
            <a:endParaRPr lang="en-GB" sz="5400" b="1" dirty="0">
              <a:latin typeface="Algerian" pitchFamily="82" charset="0"/>
            </a:endParaRPr>
          </a:p>
        </p:txBody>
      </p:sp>
      <p:pic>
        <p:nvPicPr>
          <p:cNvPr id="1026" name="Picture 2" descr="http://assets3.parliament.uk/iv/main-large/ImageVault/Images/id_12237/scope_0/ImageVaultHandler.as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557964" cy="427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120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31"/>
    </mc:Choice>
    <mc:Fallback>
      <p:transition spd="slow" advTm="313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296144"/>
          </a:xfrm>
        </p:spPr>
        <p:txBody>
          <a:bodyPr/>
          <a:lstStyle/>
          <a:p>
            <a:r>
              <a:rPr lang="en-GB" b="1" dirty="0" smtClean="0"/>
              <a:t>Thistle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65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The national flower of Scotland is the thistle, a prickly-leaved purple flower which was first used </a:t>
            </a:r>
            <a:r>
              <a:rPr lang="en-GB" sz="2800" dirty="0" smtClean="0"/>
              <a:t>as </a:t>
            </a:r>
            <a:r>
              <a:rPr lang="en-GB" sz="2800" dirty="0"/>
              <a:t>a symbol of defence.</a:t>
            </a:r>
          </a:p>
        </p:txBody>
      </p:sp>
      <p:pic>
        <p:nvPicPr>
          <p:cNvPr id="10242" name="Picture 2" descr="http://blog.interflora.co.uk/wp-content/uploads/2010/11/iStock_000002549351XSmall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908720"/>
            <a:ext cx="3744416" cy="4212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015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44"/>
    </mc:Choice>
    <mc:Fallback>
      <p:transition spd="slow" advTm="254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581128"/>
            <a:ext cx="9036496" cy="21602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Bagpipes are the national instrument of Scotland. Every year bagpipe players from all over the world come to Scotland to play in a big bagpipe competition called the World Pipe Band Championship.</a:t>
            </a:r>
            <a:endParaRPr lang="en-GB" dirty="0"/>
          </a:p>
        </p:txBody>
      </p:sp>
      <p:pic>
        <p:nvPicPr>
          <p:cNvPr id="11266" name="Picture 2" descr="http://www.music.vt.edu/musicdictionary/textb/images/Bagpi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-235559"/>
            <a:ext cx="4816687" cy="481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GB" b="1" dirty="0" smtClean="0"/>
              <a:t>Bagpipes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40281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99"/>
    </mc:Choice>
    <mc:Fallback>
      <p:transition spd="slow" advTm="1599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r>
              <a:rPr lang="en-GB" b="1" dirty="0" smtClean="0"/>
              <a:t>Bagpipes at Edinburgh Castle</a:t>
            </a:r>
            <a:endParaRPr lang="en-GB" b="1" dirty="0"/>
          </a:p>
        </p:txBody>
      </p:sp>
      <p:pic>
        <p:nvPicPr>
          <p:cNvPr id="6" name="zP8FFL5BWw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1484784"/>
            <a:ext cx="822960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997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810"/>
    </mc:Choice>
    <mc:Fallback>
      <p:transition spd="slow" advTm="198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005" y="11266"/>
            <a:ext cx="8579296" cy="850106"/>
          </a:xfrm>
        </p:spPr>
        <p:txBody>
          <a:bodyPr/>
          <a:lstStyle/>
          <a:p>
            <a:r>
              <a:rPr lang="en-GB" dirty="0" smtClean="0"/>
              <a:t>Scotland is in the United Kingdom</a:t>
            </a:r>
            <a:endParaRPr lang="en-GB" dirty="0"/>
          </a:p>
        </p:txBody>
      </p:sp>
      <p:pic>
        <p:nvPicPr>
          <p:cNvPr id="2050" name="Picture 2" descr="http://upload.wikimedia.org/wikipedia/commons/7/71/Uk_map_home_nat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741911"/>
            <a:ext cx="3658274" cy="611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131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41"/>
    </mc:Choice>
    <mc:Fallback>
      <p:transition spd="slow" advTm="304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005" y="11266"/>
            <a:ext cx="8579296" cy="850106"/>
          </a:xfrm>
        </p:spPr>
        <p:txBody>
          <a:bodyPr/>
          <a:lstStyle/>
          <a:p>
            <a:r>
              <a:rPr lang="en-GB" dirty="0" smtClean="0"/>
              <a:t>Scotland is in the United Kingdom</a:t>
            </a:r>
            <a:endParaRPr lang="en-GB" dirty="0"/>
          </a:p>
        </p:txBody>
      </p:sp>
      <p:pic>
        <p:nvPicPr>
          <p:cNvPr id="2050" name="Picture 2" descr="http://upload.wikimedia.org/wikipedia/commons/7/71/Uk_map_home_nat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802" y="741911"/>
            <a:ext cx="3658274" cy="611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39952" y="270892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SCOTLAND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32239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16"/>
    </mc:Choice>
    <mc:Fallback>
      <p:transition spd="slow" advTm="301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GB" b="1" dirty="0" smtClean="0"/>
              <a:t>Edinburgh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5229200"/>
            <a:ext cx="8229600" cy="2160240"/>
          </a:xfrm>
        </p:spPr>
        <p:txBody>
          <a:bodyPr/>
          <a:lstStyle/>
          <a:p>
            <a:pPr algn="ctr"/>
            <a:endParaRPr lang="en-GB" dirty="0" smtClean="0"/>
          </a:p>
          <a:p>
            <a:pPr algn="ctr"/>
            <a:r>
              <a:rPr lang="en-GB" dirty="0" smtClean="0"/>
              <a:t>Edinburgh is the capital city of Scotland.</a:t>
            </a:r>
          </a:p>
        </p:txBody>
      </p:sp>
      <p:pic>
        <p:nvPicPr>
          <p:cNvPr id="3074" name="Picture 2" descr="http://lgos.org/files/edinburg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8"/>
            <a:ext cx="621030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01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80"/>
    </mc:Choice>
    <mc:Fallback>
      <p:transition spd="slow" advTm="308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n-GB" b="1" dirty="0" smtClean="0"/>
              <a:t>Edinburgh Castle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5841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This is Edinburgh Castle. The castle sits above the city on Castle Rock and is over a thousand years old. The castle was built by King David and many other Scottish Kings lived here.</a:t>
            </a:r>
            <a:endParaRPr lang="en-GB" dirty="0"/>
          </a:p>
        </p:txBody>
      </p:sp>
      <p:pic>
        <p:nvPicPr>
          <p:cNvPr id="5122" name="Picture 2" descr="http://files.list.co.uk/images/2009/05/14/edinburgh-castle-lst0383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80728"/>
            <a:ext cx="5886450" cy="36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134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36"/>
    </mc:Choice>
    <mc:Fallback>
      <p:transition spd="slow" advTm="353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368152"/>
          </a:xfrm>
        </p:spPr>
        <p:txBody>
          <a:bodyPr/>
          <a:lstStyle/>
          <a:p>
            <a:r>
              <a:rPr lang="en-GB" b="1" dirty="0" smtClean="0"/>
              <a:t>Loch Ness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15121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Loch Ness is a large lake in the Scottish Highlands. It is famous because lots of people have said they have seen a monster there called the Loch Ness Monster.</a:t>
            </a:r>
            <a:endParaRPr lang="en-GB" dirty="0"/>
          </a:p>
        </p:txBody>
      </p:sp>
      <p:pic>
        <p:nvPicPr>
          <p:cNvPr id="6146" name="Picture 2" descr="File:LochNessUrqu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614" y="836711"/>
            <a:ext cx="6364769" cy="4216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405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28"/>
    </mc:Choice>
    <mc:Fallback>
      <p:transition spd="slow" advTm="332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learnenglish.britishcouncil.org/en/sites/podcasts/files/imagecache/300x200/iStock_000000085640Small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394004" cy="492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370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64"/>
    </mc:Choice>
    <mc:Fallback>
      <p:transition spd="slow" advTm="166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GB" b="1" dirty="0" smtClean="0"/>
              <a:t>Kilts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4006"/>
            <a:ext cx="7211144" cy="11273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 kilt is a traditional dress of men and boys in the Scottish Highlands. It is usually made from woollen cloth with a tartan pattern.</a:t>
            </a:r>
            <a:endParaRPr lang="en-GB" dirty="0"/>
          </a:p>
        </p:txBody>
      </p:sp>
      <p:pic>
        <p:nvPicPr>
          <p:cNvPr id="8194" name="Picture 2" descr="http://www.hector-russell.com/images/product/REG001_squa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788310"/>
            <a:ext cx="4392488" cy="446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523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61"/>
    </mc:Choice>
    <mc:Fallback>
      <p:transition spd="slow" advTm="316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296144"/>
          </a:xfrm>
        </p:spPr>
        <p:txBody>
          <a:bodyPr/>
          <a:lstStyle/>
          <a:p>
            <a:r>
              <a:rPr lang="en-GB" b="1" dirty="0" smtClean="0"/>
              <a:t>Tartan</a:t>
            </a:r>
            <a:endParaRPr lang="en-GB" b="1" dirty="0"/>
          </a:p>
        </p:txBody>
      </p:sp>
      <p:pic>
        <p:nvPicPr>
          <p:cNvPr id="9218" name="Picture 2" descr="http://scotweb-objects.com/images/tdesign/gallery/49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64704"/>
            <a:ext cx="5472608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805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40"/>
    </mc:Choice>
    <mc:Fallback>
      <p:transition spd="slow" advTm="164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171</Words>
  <Application>Microsoft Office PowerPoint</Application>
  <PresentationFormat>On-screen Show (4:3)</PresentationFormat>
  <Paragraphs>19</Paragraphs>
  <Slides>12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  <vt:variant>
        <vt:lpstr>Custom Shows</vt:lpstr>
      </vt:variant>
      <vt:variant>
        <vt:i4>1</vt:i4>
      </vt:variant>
    </vt:vector>
  </HeadingPairs>
  <TitlesOfParts>
    <vt:vector size="17" baseType="lpstr">
      <vt:lpstr>Algerian</vt:lpstr>
      <vt:lpstr>Arial</vt:lpstr>
      <vt:lpstr>Calibri</vt:lpstr>
      <vt:lpstr>Office Theme</vt:lpstr>
      <vt:lpstr>Scotland</vt:lpstr>
      <vt:lpstr>Scotland is in the United Kingdom</vt:lpstr>
      <vt:lpstr>Scotland is in the United Kingdom</vt:lpstr>
      <vt:lpstr>Edinburgh</vt:lpstr>
      <vt:lpstr>Edinburgh Castle</vt:lpstr>
      <vt:lpstr>Loch Ness</vt:lpstr>
      <vt:lpstr>PowerPoint Presentation</vt:lpstr>
      <vt:lpstr>Kilts</vt:lpstr>
      <vt:lpstr>Tartan</vt:lpstr>
      <vt:lpstr>Thistle</vt:lpstr>
      <vt:lpstr>Bagpipes</vt:lpstr>
      <vt:lpstr>Bagpipes at Edinburgh Castle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Scotland</dc:title>
  <dc:creator>valerie</dc:creator>
  <cp:lastModifiedBy>eclguest</cp:lastModifiedBy>
  <cp:revision>10</cp:revision>
  <dcterms:created xsi:type="dcterms:W3CDTF">2013-05-20T17:01:47Z</dcterms:created>
  <dcterms:modified xsi:type="dcterms:W3CDTF">2017-12-13T08:05:35Z</dcterms:modified>
</cp:coreProperties>
</file>