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7B57-E064-4823-8856-5DE557662698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C1152-52D0-4C9A-B25E-CC58374E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916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7B57-E064-4823-8856-5DE557662698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C1152-52D0-4C9A-B25E-CC58374E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055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7B57-E064-4823-8856-5DE557662698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C1152-52D0-4C9A-B25E-CC58374E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025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7B57-E064-4823-8856-5DE557662698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C1152-52D0-4C9A-B25E-CC58374E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013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7B57-E064-4823-8856-5DE557662698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C1152-52D0-4C9A-B25E-CC58374E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14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7B57-E064-4823-8856-5DE557662698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C1152-52D0-4C9A-B25E-CC58374E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932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7B57-E064-4823-8856-5DE557662698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C1152-52D0-4C9A-B25E-CC58374E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836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7B57-E064-4823-8856-5DE557662698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C1152-52D0-4C9A-B25E-CC58374E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426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7B57-E064-4823-8856-5DE557662698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C1152-52D0-4C9A-B25E-CC58374E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80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7B57-E064-4823-8856-5DE557662698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C1152-52D0-4C9A-B25E-CC58374E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641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7B57-E064-4823-8856-5DE557662698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C1152-52D0-4C9A-B25E-CC58374E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562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47B57-E064-4823-8856-5DE557662698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C1152-52D0-4C9A-B25E-CC58374E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391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312" y="2557462"/>
            <a:ext cx="2619375" cy="1743075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927716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National Institute of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eclguest</dc:creator>
  <cp:lastModifiedBy>eclguest</cp:lastModifiedBy>
  <cp:revision>2</cp:revision>
  <dcterms:created xsi:type="dcterms:W3CDTF">2017-12-13T07:59:56Z</dcterms:created>
  <dcterms:modified xsi:type="dcterms:W3CDTF">2017-12-13T08:02:53Z</dcterms:modified>
</cp:coreProperties>
</file>