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916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055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025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01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14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32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836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426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80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641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562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391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5650" y="2533650"/>
            <a:ext cx="2552700" cy="1790700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927716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National Institute of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eclguest</dc:creator>
  <cp:lastModifiedBy>eclguest</cp:lastModifiedBy>
  <cp:revision>4</cp:revision>
  <dcterms:created xsi:type="dcterms:W3CDTF">2017-12-13T07:59:56Z</dcterms:created>
  <dcterms:modified xsi:type="dcterms:W3CDTF">2017-12-13T08:04:23Z</dcterms:modified>
</cp:coreProperties>
</file>