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1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5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2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1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3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3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2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8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4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62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47B57-E064-4823-8856-5DE557662698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C1152-52D0-4C9A-B25E-CC58374ED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9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12" y="2505075"/>
            <a:ext cx="2466975" cy="1847850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927716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National Institute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3</cp:revision>
  <dcterms:created xsi:type="dcterms:W3CDTF">2017-12-13T07:59:56Z</dcterms:created>
  <dcterms:modified xsi:type="dcterms:W3CDTF">2017-12-13T08:03:32Z</dcterms:modified>
</cp:coreProperties>
</file>