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16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5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2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1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3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3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2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8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64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62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39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2557462"/>
            <a:ext cx="2619375" cy="1743075"/>
          </a:xfrm>
          <a:prstGeom prst="rect">
            <a:avLst/>
          </a:prstGeom>
          <a:ln w="6350" cmpd="sng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927716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National Institute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eclguest</dc:creator>
  <cp:lastModifiedBy>eclguest</cp:lastModifiedBy>
  <cp:revision>1</cp:revision>
  <dcterms:created xsi:type="dcterms:W3CDTF">2017-12-13T07:59:56Z</dcterms:created>
  <dcterms:modified xsi:type="dcterms:W3CDTF">2017-12-13T08:01:56Z</dcterms:modified>
</cp:coreProperties>
</file>