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58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220CEC-FA5D-48F8-A0EF-B9DCD758A41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223363-7FDC-4464-9059-04CD62446808}">
      <dgm:prSet phldrT="[Text]"/>
      <dgm:spPr/>
      <dgm:t>
        <a:bodyPr/>
        <a:lstStyle/>
        <a:p>
          <a:r>
            <a:rPr lang="en-US" dirty="0" smtClean="0"/>
            <a:t>Operating </a:t>
          </a:r>
          <a:r>
            <a:rPr lang="en-US" dirty="0" err="1" smtClean="0"/>
            <a:t>system</a:t>
          </a:r>
          <a:r>
            <a:rPr lang="en-US" dirty="0" err="1" smtClean="0">
              <a:hlinkClick xmlns:r="http://schemas.openxmlformats.org/officeDocument/2006/relationships" r:id="rId1" action="ppaction://hlinksldjump"/>
            </a:rPr>
            <a:t>Slide</a:t>
          </a:r>
          <a:r>
            <a:rPr lang="en-US" dirty="0" smtClean="0">
              <a:hlinkClick xmlns:r="http://schemas.openxmlformats.org/officeDocument/2006/relationships" r:id="rId1" action="ppaction://hlinksldjump"/>
            </a:rPr>
            <a:t> 2</a:t>
          </a:r>
          <a:endParaRPr lang="en-US" dirty="0"/>
        </a:p>
      </dgm:t>
    </dgm:pt>
    <dgm:pt modelId="{118723B0-0EE8-43E0-9EF2-93A3BCCF4601}" type="parTrans" cxnId="{7ED299B4-05C8-4B0F-B40C-991EAFFAD7FB}">
      <dgm:prSet/>
      <dgm:spPr/>
      <dgm:t>
        <a:bodyPr/>
        <a:lstStyle/>
        <a:p>
          <a:endParaRPr lang="en-US"/>
        </a:p>
      </dgm:t>
    </dgm:pt>
    <dgm:pt modelId="{06719A97-9909-4E06-9068-C6A866E8F25C}" type="sibTrans" cxnId="{7ED299B4-05C8-4B0F-B40C-991EAFFAD7FB}">
      <dgm:prSet/>
      <dgm:spPr/>
      <dgm:t>
        <a:bodyPr/>
        <a:lstStyle/>
        <a:p>
          <a:endParaRPr lang="en-US"/>
        </a:p>
      </dgm:t>
    </dgm:pt>
    <dgm:pt modelId="{38A29938-471F-4DFC-8519-040C64F4492E}" type="asst">
      <dgm:prSet phldrT="[Text]"/>
      <dgm:spPr/>
      <dgm:t>
        <a:bodyPr/>
        <a:lstStyle/>
        <a:p>
          <a:r>
            <a:rPr lang="en-US" dirty="0" smtClean="0"/>
            <a:t>Windows</a:t>
          </a:r>
          <a:endParaRPr lang="en-US" dirty="0"/>
        </a:p>
      </dgm:t>
    </dgm:pt>
    <dgm:pt modelId="{2CCFBF8C-AC7F-48A6-820A-38C7517BBD4E}" type="parTrans" cxnId="{A2D38A52-B9C0-46F4-A14D-4659E7DFA03F}">
      <dgm:prSet/>
      <dgm:spPr/>
      <dgm:t>
        <a:bodyPr/>
        <a:lstStyle/>
        <a:p>
          <a:endParaRPr lang="en-US"/>
        </a:p>
      </dgm:t>
    </dgm:pt>
    <dgm:pt modelId="{2895FDE9-084E-4131-8C22-4845CD22A453}" type="sibTrans" cxnId="{A2D38A52-B9C0-46F4-A14D-4659E7DFA03F}">
      <dgm:prSet/>
      <dgm:spPr/>
      <dgm:t>
        <a:bodyPr/>
        <a:lstStyle/>
        <a:p>
          <a:endParaRPr lang="en-US"/>
        </a:p>
      </dgm:t>
    </dgm:pt>
    <dgm:pt modelId="{8BDCA3E3-2F0B-4811-8364-B871B50BCAEE}">
      <dgm:prSet phldrT="[Text]"/>
      <dgm:spPr/>
      <dgm:t>
        <a:bodyPr/>
        <a:lstStyle/>
        <a:p>
          <a:r>
            <a:rPr lang="en-US" dirty="0" smtClean="0"/>
            <a:t>XP</a:t>
          </a:r>
          <a:endParaRPr lang="en-US" dirty="0"/>
        </a:p>
      </dgm:t>
    </dgm:pt>
    <dgm:pt modelId="{030DB83B-38AF-47FD-BAFA-B7B1038FBB59}" type="parTrans" cxnId="{841FADCB-F05C-46B7-B735-1DC7C5322A91}">
      <dgm:prSet/>
      <dgm:spPr/>
      <dgm:t>
        <a:bodyPr/>
        <a:lstStyle/>
        <a:p>
          <a:endParaRPr lang="en-US"/>
        </a:p>
      </dgm:t>
    </dgm:pt>
    <dgm:pt modelId="{EDC42C3F-B0DD-450A-B524-B643F2D39C11}" type="sibTrans" cxnId="{841FADCB-F05C-46B7-B735-1DC7C5322A91}">
      <dgm:prSet/>
      <dgm:spPr/>
      <dgm:t>
        <a:bodyPr/>
        <a:lstStyle/>
        <a:p>
          <a:endParaRPr lang="en-US"/>
        </a:p>
      </dgm:t>
    </dgm:pt>
    <dgm:pt modelId="{ED40187F-7184-479D-88AD-2E6E72D08119}">
      <dgm:prSet phldrT="[Text]"/>
      <dgm:spPr/>
      <dgm:t>
        <a:bodyPr/>
        <a:lstStyle/>
        <a:p>
          <a:r>
            <a:rPr lang="en-US" dirty="0" smtClean="0"/>
            <a:t>Vista</a:t>
          </a:r>
          <a:endParaRPr lang="en-US" dirty="0"/>
        </a:p>
      </dgm:t>
    </dgm:pt>
    <dgm:pt modelId="{962BF4E5-43E9-44D0-BF01-DDD12D1CDC2F}" type="parTrans" cxnId="{A8A2D8A3-5484-4185-9393-6781F26FE8B2}">
      <dgm:prSet/>
      <dgm:spPr/>
      <dgm:t>
        <a:bodyPr/>
        <a:lstStyle/>
        <a:p>
          <a:endParaRPr lang="en-US"/>
        </a:p>
      </dgm:t>
    </dgm:pt>
    <dgm:pt modelId="{BB801D2E-2D81-46A0-B680-7F93CACD0942}" type="sibTrans" cxnId="{A8A2D8A3-5484-4185-9393-6781F26FE8B2}">
      <dgm:prSet/>
      <dgm:spPr/>
      <dgm:t>
        <a:bodyPr/>
        <a:lstStyle/>
        <a:p>
          <a:endParaRPr lang="en-US"/>
        </a:p>
      </dgm:t>
    </dgm:pt>
    <dgm:pt modelId="{814FA22A-F365-4EBC-A0DA-204E4E7D77DB}">
      <dgm:prSet phldrT="[Text]"/>
      <dgm:spPr/>
      <dgm:t>
        <a:bodyPr/>
        <a:lstStyle/>
        <a:p>
          <a:r>
            <a:rPr lang="en-US" dirty="0" smtClean="0"/>
            <a:t>Linux</a:t>
          </a:r>
          <a:endParaRPr lang="en-US" dirty="0"/>
        </a:p>
      </dgm:t>
    </dgm:pt>
    <dgm:pt modelId="{885846BF-F613-4FF7-AB0B-8C8B6CAA1640}" type="parTrans" cxnId="{02D63126-D11E-44D6-8211-771D19451E90}">
      <dgm:prSet/>
      <dgm:spPr/>
      <dgm:t>
        <a:bodyPr/>
        <a:lstStyle/>
        <a:p>
          <a:endParaRPr lang="en-US"/>
        </a:p>
      </dgm:t>
    </dgm:pt>
    <dgm:pt modelId="{7D4B7642-94DE-4345-9F0A-ABA5288A64E4}" type="sibTrans" cxnId="{02D63126-D11E-44D6-8211-771D19451E90}">
      <dgm:prSet/>
      <dgm:spPr/>
      <dgm:t>
        <a:bodyPr/>
        <a:lstStyle/>
        <a:p>
          <a:endParaRPr lang="en-US"/>
        </a:p>
      </dgm:t>
    </dgm:pt>
    <dgm:pt modelId="{42D21ED2-C7E8-4690-8CAF-DFFB2E479B83}">
      <dgm:prSet/>
      <dgm:spPr/>
      <dgm:t>
        <a:bodyPr/>
        <a:lstStyle/>
        <a:p>
          <a:r>
            <a:rPr lang="en-US" dirty="0" smtClean="0"/>
            <a:t>Ubuntu</a:t>
          </a:r>
          <a:endParaRPr lang="en-US" dirty="0"/>
        </a:p>
      </dgm:t>
    </dgm:pt>
    <dgm:pt modelId="{66A59E87-BB24-4096-9851-44D527C56F04}" type="parTrans" cxnId="{367F4CFE-744F-4757-BD2E-F7C4419E6652}">
      <dgm:prSet/>
      <dgm:spPr/>
      <dgm:t>
        <a:bodyPr/>
        <a:lstStyle/>
        <a:p>
          <a:endParaRPr lang="en-US"/>
        </a:p>
      </dgm:t>
    </dgm:pt>
    <dgm:pt modelId="{5578FCBC-0722-4695-8852-464BC9001829}" type="sibTrans" cxnId="{367F4CFE-744F-4757-BD2E-F7C4419E6652}">
      <dgm:prSet/>
      <dgm:spPr/>
      <dgm:t>
        <a:bodyPr/>
        <a:lstStyle/>
        <a:p>
          <a:endParaRPr lang="en-US"/>
        </a:p>
      </dgm:t>
    </dgm:pt>
    <dgm:pt modelId="{5E1540B9-37CA-446A-8764-CB012EF61152}">
      <dgm:prSet/>
      <dgm:spPr/>
      <dgm:t>
        <a:bodyPr/>
        <a:lstStyle/>
        <a:p>
          <a:r>
            <a:rPr lang="en-US" dirty="0" smtClean="0"/>
            <a:t>Fedora</a:t>
          </a:r>
          <a:endParaRPr lang="en-US" dirty="0"/>
        </a:p>
      </dgm:t>
    </dgm:pt>
    <dgm:pt modelId="{2879EBC2-2456-4DA7-88B0-7E5E989A4D5B}" type="parTrans" cxnId="{E9E62543-DE9C-4258-A370-FEC96BC56F99}">
      <dgm:prSet/>
      <dgm:spPr/>
      <dgm:t>
        <a:bodyPr/>
        <a:lstStyle/>
        <a:p>
          <a:endParaRPr lang="en-US"/>
        </a:p>
      </dgm:t>
    </dgm:pt>
    <dgm:pt modelId="{FBC1A6A3-7433-4B60-8A61-82B3CC53D1DE}" type="sibTrans" cxnId="{E9E62543-DE9C-4258-A370-FEC96BC56F99}">
      <dgm:prSet/>
      <dgm:spPr/>
      <dgm:t>
        <a:bodyPr/>
        <a:lstStyle/>
        <a:p>
          <a:endParaRPr lang="en-US"/>
        </a:p>
      </dgm:t>
    </dgm:pt>
    <dgm:pt modelId="{61CB3374-7DE8-4E7A-A86C-1E9B0D773311}" type="pres">
      <dgm:prSet presAssocID="{27220CEC-FA5D-48F8-A0EF-B9DCD758A41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242CF59-576C-4FAE-9B03-34B4033E9274}" type="pres">
      <dgm:prSet presAssocID="{02223363-7FDC-4464-9059-04CD62446808}" presName="hierRoot1" presStyleCnt="0">
        <dgm:presLayoutVars>
          <dgm:hierBranch val="r"/>
        </dgm:presLayoutVars>
      </dgm:prSet>
      <dgm:spPr/>
    </dgm:pt>
    <dgm:pt modelId="{5A1B542F-F511-4FAA-AA15-7013F00CC1D5}" type="pres">
      <dgm:prSet presAssocID="{02223363-7FDC-4464-9059-04CD62446808}" presName="rootComposite1" presStyleCnt="0"/>
      <dgm:spPr/>
    </dgm:pt>
    <dgm:pt modelId="{47D22F69-2739-4A1A-929D-4D476333F246}" type="pres">
      <dgm:prSet presAssocID="{02223363-7FDC-4464-9059-04CD62446808}" presName="rootText1" presStyleLbl="node0" presStyleIdx="0" presStyleCnt="1" custLinFactNeighborX="-39550" custLinFactNeighborY="114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F341AC-06E1-4645-A026-3E664ACF9F80}" type="pres">
      <dgm:prSet presAssocID="{02223363-7FDC-4464-9059-04CD62446808}" presName="rootConnector1" presStyleLbl="node1" presStyleIdx="0" presStyleCnt="0"/>
      <dgm:spPr/>
    </dgm:pt>
    <dgm:pt modelId="{EFF83FED-9738-4B33-868D-B6C755EC90B7}" type="pres">
      <dgm:prSet presAssocID="{02223363-7FDC-4464-9059-04CD62446808}" presName="hierChild2" presStyleCnt="0"/>
      <dgm:spPr/>
    </dgm:pt>
    <dgm:pt modelId="{9B93C665-F907-471D-BA3F-7E5D76A9FF28}" type="pres">
      <dgm:prSet presAssocID="{885846BF-F613-4FF7-AB0B-8C8B6CAA1640}" presName="Name50" presStyleLbl="parChTrans1D2" presStyleIdx="0" presStyleCnt="2"/>
      <dgm:spPr/>
    </dgm:pt>
    <dgm:pt modelId="{46BE38C3-EDCE-442C-A14D-1B7AC8C5FEC9}" type="pres">
      <dgm:prSet presAssocID="{814FA22A-F365-4EBC-A0DA-204E4E7D77DB}" presName="hierRoot2" presStyleCnt="0">
        <dgm:presLayoutVars>
          <dgm:hierBranch val="init"/>
        </dgm:presLayoutVars>
      </dgm:prSet>
      <dgm:spPr/>
    </dgm:pt>
    <dgm:pt modelId="{4C331660-ECA8-4121-8DC2-BFBBB8FF9E27}" type="pres">
      <dgm:prSet presAssocID="{814FA22A-F365-4EBC-A0DA-204E4E7D77DB}" presName="rootComposite" presStyleCnt="0"/>
      <dgm:spPr/>
    </dgm:pt>
    <dgm:pt modelId="{9F79FDE7-881C-4CAB-8297-CF5D117265DC}" type="pres">
      <dgm:prSet presAssocID="{814FA22A-F365-4EBC-A0DA-204E4E7D77DB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0D74F7-A32B-4A98-A136-F0671BE0D374}" type="pres">
      <dgm:prSet presAssocID="{814FA22A-F365-4EBC-A0DA-204E4E7D77DB}" presName="rootConnector" presStyleLbl="node2" presStyleIdx="0" presStyleCnt="1"/>
      <dgm:spPr/>
    </dgm:pt>
    <dgm:pt modelId="{25C59575-AF66-4A6F-A0D6-C26AC085160B}" type="pres">
      <dgm:prSet presAssocID="{814FA22A-F365-4EBC-A0DA-204E4E7D77DB}" presName="hierChild4" presStyleCnt="0"/>
      <dgm:spPr/>
    </dgm:pt>
    <dgm:pt modelId="{F00753C5-9358-4DEE-BD36-78F3FFA46BD0}" type="pres">
      <dgm:prSet presAssocID="{66A59E87-BB24-4096-9851-44D527C56F04}" presName="Name37" presStyleLbl="parChTrans1D3" presStyleIdx="0" presStyleCnt="4"/>
      <dgm:spPr/>
    </dgm:pt>
    <dgm:pt modelId="{61DA5BCC-A940-477B-A59B-D3E24BA1D0E7}" type="pres">
      <dgm:prSet presAssocID="{42D21ED2-C7E8-4690-8CAF-DFFB2E479B83}" presName="hierRoot2" presStyleCnt="0">
        <dgm:presLayoutVars>
          <dgm:hierBranch val="init"/>
        </dgm:presLayoutVars>
      </dgm:prSet>
      <dgm:spPr/>
    </dgm:pt>
    <dgm:pt modelId="{A78558EF-2B0A-4C49-AB99-08F44E841AA0}" type="pres">
      <dgm:prSet presAssocID="{42D21ED2-C7E8-4690-8CAF-DFFB2E479B83}" presName="rootComposite" presStyleCnt="0"/>
      <dgm:spPr/>
    </dgm:pt>
    <dgm:pt modelId="{829E2D55-13FE-470A-9DB8-B081A92244DA}" type="pres">
      <dgm:prSet presAssocID="{42D21ED2-C7E8-4690-8CAF-DFFB2E479B83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4E3AC1-82C5-407B-9E83-DEB98DC45941}" type="pres">
      <dgm:prSet presAssocID="{42D21ED2-C7E8-4690-8CAF-DFFB2E479B83}" presName="rootConnector" presStyleLbl="node3" presStyleIdx="0" presStyleCnt="4"/>
      <dgm:spPr/>
    </dgm:pt>
    <dgm:pt modelId="{09172A98-9C9D-4BF7-BBFA-3935FAD08FE4}" type="pres">
      <dgm:prSet presAssocID="{42D21ED2-C7E8-4690-8CAF-DFFB2E479B83}" presName="hierChild4" presStyleCnt="0"/>
      <dgm:spPr/>
    </dgm:pt>
    <dgm:pt modelId="{4C8C67C6-3241-425D-88B1-A2A23EB9E17C}" type="pres">
      <dgm:prSet presAssocID="{42D21ED2-C7E8-4690-8CAF-DFFB2E479B83}" presName="hierChild5" presStyleCnt="0"/>
      <dgm:spPr/>
    </dgm:pt>
    <dgm:pt modelId="{D6B6CDB0-FAF4-4396-B314-198803ABB745}" type="pres">
      <dgm:prSet presAssocID="{2879EBC2-2456-4DA7-88B0-7E5E989A4D5B}" presName="Name37" presStyleLbl="parChTrans1D3" presStyleIdx="1" presStyleCnt="4"/>
      <dgm:spPr/>
    </dgm:pt>
    <dgm:pt modelId="{19858358-A51B-4300-A4B4-B57164BE3A51}" type="pres">
      <dgm:prSet presAssocID="{5E1540B9-37CA-446A-8764-CB012EF61152}" presName="hierRoot2" presStyleCnt="0">
        <dgm:presLayoutVars>
          <dgm:hierBranch val="init"/>
        </dgm:presLayoutVars>
      </dgm:prSet>
      <dgm:spPr/>
    </dgm:pt>
    <dgm:pt modelId="{0661A985-6FC9-47A6-B648-FCC6454519BC}" type="pres">
      <dgm:prSet presAssocID="{5E1540B9-37CA-446A-8764-CB012EF61152}" presName="rootComposite" presStyleCnt="0"/>
      <dgm:spPr/>
    </dgm:pt>
    <dgm:pt modelId="{9AF93365-0CF4-4B87-B33C-75961B79AB4A}" type="pres">
      <dgm:prSet presAssocID="{5E1540B9-37CA-446A-8764-CB012EF61152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BB1E6B-C675-4953-8D25-E435D4E540D1}" type="pres">
      <dgm:prSet presAssocID="{5E1540B9-37CA-446A-8764-CB012EF61152}" presName="rootConnector" presStyleLbl="node3" presStyleIdx="1" presStyleCnt="4"/>
      <dgm:spPr/>
    </dgm:pt>
    <dgm:pt modelId="{FDA30A96-C963-4967-AF1F-2E20552560EF}" type="pres">
      <dgm:prSet presAssocID="{5E1540B9-37CA-446A-8764-CB012EF61152}" presName="hierChild4" presStyleCnt="0"/>
      <dgm:spPr/>
    </dgm:pt>
    <dgm:pt modelId="{98AC5492-A29B-4D86-846C-9CD78158A9F5}" type="pres">
      <dgm:prSet presAssocID="{5E1540B9-37CA-446A-8764-CB012EF61152}" presName="hierChild5" presStyleCnt="0"/>
      <dgm:spPr/>
    </dgm:pt>
    <dgm:pt modelId="{BF8DC84F-AAB8-47F3-9B4E-8018A396F08B}" type="pres">
      <dgm:prSet presAssocID="{814FA22A-F365-4EBC-A0DA-204E4E7D77DB}" presName="hierChild5" presStyleCnt="0"/>
      <dgm:spPr/>
    </dgm:pt>
    <dgm:pt modelId="{9A32083E-B815-4837-9C65-4C2B124A73F5}" type="pres">
      <dgm:prSet presAssocID="{02223363-7FDC-4464-9059-04CD62446808}" presName="hierChild3" presStyleCnt="0"/>
      <dgm:spPr/>
    </dgm:pt>
    <dgm:pt modelId="{7946101E-9FD9-461D-8AEC-76D7C783B726}" type="pres">
      <dgm:prSet presAssocID="{2CCFBF8C-AC7F-48A6-820A-38C7517BBD4E}" presName="Name111" presStyleLbl="parChTrans1D2" presStyleIdx="1" presStyleCnt="2"/>
      <dgm:spPr/>
    </dgm:pt>
    <dgm:pt modelId="{45562324-67E9-4DB8-8296-DF43FB724E91}" type="pres">
      <dgm:prSet presAssocID="{38A29938-471F-4DFC-8519-040C64F4492E}" presName="hierRoot3" presStyleCnt="0">
        <dgm:presLayoutVars>
          <dgm:hierBranch val="init"/>
        </dgm:presLayoutVars>
      </dgm:prSet>
      <dgm:spPr/>
    </dgm:pt>
    <dgm:pt modelId="{E6A40A35-02ED-44B1-AC9F-D3FDC137F3B7}" type="pres">
      <dgm:prSet presAssocID="{38A29938-471F-4DFC-8519-040C64F4492E}" presName="rootComposite3" presStyleCnt="0"/>
      <dgm:spPr/>
    </dgm:pt>
    <dgm:pt modelId="{6C8FA891-4E24-4C85-AFD6-8DEE5F07DADB}" type="pres">
      <dgm:prSet presAssocID="{38A29938-471F-4DFC-8519-040C64F4492E}" presName="rootText3" presStyleLbl="asst1" presStyleIdx="0" presStyleCnt="1">
        <dgm:presLayoutVars>
          <dgm:chPref val="3"/>
        </dgm:presLayoutVars>
      </dgm:prSet>
      <dgm:spPr/>
    </dgm:pt>
    <dgm:pt modelId="{B32F1680-2007-41C3-B4A4-BD40C6DB83F3}" type="pres">
      <dgm:prSet presAssocID="{38A29938-471F-4DFC-8519-040C64F4492E}" presName="rootConnector3" presStyleLbl="asst1" presStyleIdx="0" presStyleCnt="1"/>
      <dgm:spPr/>
    </dgm:pt>
    <dgm:pt modelId="{773B91B9-B446-47B7-85CC-3B5C1E064C5E}" type="pres">
      <dgm:prSet presAssocID="{38A29938-471F-4DFC-8519-040C64F4492E}" presName="hierChild6" presStyleCnt="0"/>
      <dgm:spPr/>
    </dgm:pt>
    <dgm:pt modelId="{65258E81-FA16-4C15-B911-0FF1DF232190}" type="pres">
      <dgm:prSet presAssocID="{030DB83B-38AF-47FD-BAFA-B7B1038FBB59}" presName="Name37" presStyleLbl="parChTrans1D3" presStyleIdx="2" presStyleCnt="4"/>
      <dgm:spPr/>
    </dgm:pt>
    <dgm:pt modelId="{A550CB92-7368-41A9-9927-E3195C8BB145}" type="pres">
      <dgm:prSet presAssocID="{8BDCA3E3-2F0B-4811-8364-B871B50BCAEE}" presName="hierRoot2" presStyleCnt="0">
        <dgm:presLayoutVars>
          <dgm:hierBranch val="init"/>
        </dgm:presLayoutVars>
      </dgm:prSet>
      <dgm:spPr/>
    </dgm:pt>
    <dgm:pt modelId="{65F75C88-02DC-46E0-97F1-45A89EE22D21}" type="pres">
      <dgm:prSet presAssocID="{8BDCA3E3-2F0B-4811-8364-B871B50BCAEE}" presName="rootComposite" presStyleCnt="0"/>
      <dgm:spPr/>
    </dgm:pt>
    <dgm:pt modelId="{DFA153D5-97D1-4B55-9F2F-71DA0DF71F4D}" type="pres">
      <dgm:prSet presAssocID="{8BDCA3E3-2F0B-4811-8364-B871B50BCAEE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955AB1-0857-40AB-8D98-E2EAEC926DE0}" type="pres">
      <dgm:prSet presAssocID="{8BDCA3E3-2F0B-4811-8364-B871B50BCAEE}" presName="rootConnector" presStyleLbl="node3" presStyleIdx="2" presStyleCnt="4"/>
      <dgm:spPr/>
    </dgm:pt>
    <dgm:pt modelId="{DE4BC24A-AF9B-477F-94E0-0D915CD5F76A}" type="pres">
      <dgm:prSet presAssocID="{8BDCA3E3-2F0B-4811-8364-B871B50BCAEE}" presName="hierChild4" presStyleCnt="0"/>
      <dgm:spPr/>
    </dgm:pt>
    <dgm:pt modelId="{D19658C9-E0F4-40C1-B0C5-9B514721E4D7}" type="pres">
      <dgm:prSet presAssocID="{8BDCA3E3-2F0B-4811-8364-B871B50BCAEE}" presName="hierChild5" presStyleCnt="0"/>
      <dgm:spPr/>
    </dgm:pt>
    <dgm:pt modelId="{146893B9-9356-4272-95C6-C2B2719DA887}" type="pres">
      <dgm:prSet presAssocID="{962BF4E5-43E9-44D0-BF01-DDD12D1CDC2F}" presName="Name37" presStyleLbl="parChTrans1D3" presStyleIdx="3" presStyleCnt="4"/>
      <dgm:spPr/>
    </dgm:pt>
    <dgm:pt modelId="{9D6082F7-8C2B-4CB0-B780-8BCC9E2EF66C}" type="pres">
      <dgm:prSet presAssocID="{ED40187F-7184-479D-88AD-2E6E72D08119}" presName="hierRoot2" presStyleCnt="0">
        <dgm:presLayoutVars>
          <dgm:hierBranch val="init"/>
        </dgm:presLayoutVars>
      </dgm:prSet>
      <dgm:spPr/>
    </dgm:pt>
    <dgm:pt modelId="{B726C817-6C1A-4640-A3A0-1CC74DE95B69}" type="pres">
      <dgm:prSet presAssocID="{ED40187F-7184-479D-88AD-2E6E72D08119}" presName="rootComposite" presStyleCnt="0"/>
      <dgm:spPr/>
    </dgm:pt>
    <dgm:pt modelId="{2948026A-8785-47D5-A07A-026A745522F0}" type="pres">
      <dgm:prSet presAssocID="{ED40187F-7184-479D-88AD-2E6E72D08119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D9DCFC-4679-452C-958C-56BA383A34C3}" type="pres">
      <dgm:prSet presAssocID="{ED40187F-7184-479D-88AD-2E6E72D08119}" presName="rootConnector" presStyleLbl="node3" presStyleIdx="3" presStyleCnt="4"/>
      <dgm:spPr/>
    </dgm:pt>
    <dgm:pt modelId="{838A845E-86CD-4827-903D-8E215042E175}" type="pres">
      <dgm:prSet presAssocID="{ED40187F-7184-479D-88AD-2E6E72D08119}" presName="hierChild4" presStyleCnt="0"/>
      <dgm:spPr/>
    </dgm:pt>
    <dgm:pt modelId="{CA2746D7-3462-4179-9863-505A7D73BD4D}" type="pres">
      <dgm:prSet presAssocID="{ED40187F-7184-479D-88AD-2E6E72D08119}" presName="hierChild5" presStyleCnt="0"/>
      <dgm:spPr/>
    </dgm:pt>
    <dgm:pt modelId="{D3C8E3E8-3512-4F8D-9BF6-B1E1409F1C5A}" type="pres">
      <dgm:prSet presAssocID="{38A29938-471F-4DFC-8519-040C64F4492E}" presName="hierChild7" presStyleCnt="0"/>
      <dgm:spPr/>
    </dgm:pt>
  </dgm:ptLst>
  <dgm:cxnLst>
    <dgm:cxn modelId="{9CD54D0D-0F2B-4DD3-AA21-E524D111F2A0}" type="presOf" srcId="{42D21ED2-C7E8-4690-8CAF-DFFB2E479B83}" destId="{829E2D55-13FE-470A-9DB8-B081A92244DA}" srcOrd="0" destOrd="0" presId="urn:microsoft.com/office/officeart/2005/8/layout/orgChart1"/>
    <dgm:cxn modelId="{DF90B0F5-3539-42B8-A8A9-78021B1C7064}" type="presOf" srcId="{8BDCA3E3-2F0B-4811-8364-B871B50BCAEE}" destId="{AC955AB1-0857-40AB-8D98-E2EAEC926DE0}" srcOrd="1" destOrd="0" presId="urn:microsoft.com/office/officeart/2005/8/layout/orgChart1"/>
    <dgm:cxn modelId="{A2D38A52-B9C0-46F4-A14D-4659E7DFA03F}" srcId="{02223363-7FDC-4464-9059-04CD62446808}" destId="{38A29938-471F-4DFC-8519-040C64F4492E}" srcOrd="0" destOrd="0" parTransId="{2CCFBF8C-AC7F-48A6-820A-38C7517BBD4E}" sibTransId="{2895FDE9-084E-4131-8C22-4845CD22A453}"/>
    <dgm:cxn modelId="{A8A2D8A3-5484-4185-9393-6781F26FE8B2}" srcId="{38A29938-471F-4DFC-8519-040C64F4492E}" destId="{ED40187F-7184-479D-88AD-2E6E72D08119}" srcOrd="1" destOrd="0" parTransId="{962BF4E5-43E9-44D0-BF01-DDD12D1CDC2F}" sibTransId="{BB801D2E-2D81-46A0-B680-7F93CACD0942}"/>
    <dgm:cxn modelId="{3CFEE579-00D8-41F4-A668-3B8FB1E774B5}" type="presOf" srcId="{27220CEC-FA5D-48F8-A0EF-B9DCD758A416}" destId="{61CB3374-7DE8-4E7A-A86C-1E9B0D773311}" srcOrd="0" destOrd="0" presId="urn:microsoft.com/office/officeart/2005/8/layout/orgChart1"/>
    <dgm:cxn modelId="{367F4CFE-744F-4757-BD2E-F7C4419E6652}" srcId="{814FA22A-F365-4EBC-A0DA-204E4E7D77DB}" destId="{42D21ED2-C7E8-4690-8CAF-DFFB2E479B83}" srcOrd="0" destOrd="0" parTransId="{66A59E87-BB24-4096-9851-44D527C56F04}" sibTransId="{5578FCBC-0722-4695-8852-464BC9001829}"/>
    <dgm:cxn modelId="{841FADCB-F05C-46B7-B735-1DC7C5322A91}" srcId="{38A29938-471F-4DFC-8519-040C64F4492E}" destId="{8BDCA3E3-2F0B-4811-8364-B871B50BCAEE}" srcOrd="0" destOrd="0" parTransId="{030DB83B-38AF-47FD-BAFA-B7B1038FBB59}" sibTransId="{EDC42C3F-B0DD-450A-B524-B643F2D39C11}"/>
    <dgm:cxn modelId="{A92EE7C0-96DD-4A84-B38C-84500D5D36FE}" type="presOf" srcId="{814FA22A-F365-4EBC-A0DA-204E4E7D77DB}" destId="{590D74F7-A32B-4A98-A136-F0671BE0D374}" srcOrd="1" destOrd="0" presId="urn:microsoft.com/office/officeart/2005/8/layout/orgChart1"/>
    <dgm:cxn modelId="{24421442-01B4-4BA1-ACA5-A6CF6CCBE3F9}" type="presOf" srcId="{5E1540B9-37CA-446A-8764-CB012EF61152}" destId="{C8BB1E6B-C675-4953-8D25-E435D4E540D1}" srcOrd="1" destOrd="0" presId="urn:microsoft.com/office/officeart/2005/8/layout/orgChart1"/>
    <dgm:cxn modelId="{AF979F42-FB56-41CB-AAC6-7D5D8C4B0CDF}" type="presOf" srcId="{2879EBC2-2456-4DA7-88B0-7E5E989A4D5B}" destId="{D6B6CDB0-FAF4-4396-B314-198803ABB745}" srcOrd="0" destOrd="0" presId="urn:microsoft.com/office/officeart/2005/8/layout/orgChart1"/>
    <dgm:cxn modelId="{02D63126-D11E-44D6-8211-771D19451E90}" srcId="{02223363-7FDC-4464-9059-04CD62446808}" destId="{814FA22A-F365-4EBC-A0DA-204E4E7D77DB}" srcOrd="1" destOrd="0" parTransId="{885846BF-F613-4FF7-AB0B-8C8B6CAA1640}" sibTransId="{7D4B7642-94DE-4345-9F0A-ABA5288A64E4}"/>
    <dgm:cxn modelId="{237D044B-8CAD-4C2A-96F1-B8D12703761A}" type="presOf" srcId="{42D21ED2-C7E8-4690-8CAF-DFFB2E479B83}" destId="{FF4E3AC1-82C5-407B-9E83-DEB98DC45941}" srcOrd="1" destOrd="0" presId="urn:microsoft.com/office/officeart/2005/8/layout/orgChart1"/>
    <dgm:cxn modelId="{B73A33D3-FD20-42E4-8E50-CE50407AA8DD}" type="presOf" srcId="{02223363-7FDC-4464-9059-04CD62446808}" destId="{47D22F69-2739-4A1A-929D-4D476333F246}" srcOrd="0" destOrd="0" presId="urn:microsoft.com/office/officeart/2005/8/layout/orgChart1"/>
    <dgm:cxn modelId="{5DAD00E3-B07B-4A59-B3E8-9CDBD266064F}" type="presOf" srcId="{885846BF-F613-4FF7-AB0B-8C8B6CAA1640}" destId="{9B93C665-F907-471D-BA3F-7E5D76A9FF28}" srcOrd="0" destOrd="0" presId="urn:microsoft.com/office/officeart/2005/8/layout/orgChart1"/>
    <dgm:cxn modelId="{46C49E9B-0780-4BE9-AA03-4A5ABA3E3A54}" type="presOf" srcId="{962BF4E5-43E9-44D0-BF01-DDD12D1CDC2F}" destId="{146893B9-9356-4272-95C6-C2B2719DA887}" srcOrd="0" destOrd="0" presId="urn:microsoft.com/office/officeart/2005/8/layout/orgChart1"/>
    <dgm:cxn modelId="{FE4FBBF3-B0DA-4603-A9EA-2A6264262968}" type="presOf" srcId="{814FA22A-F365-4EBC-A0DA-204E4E7D77DB}" destId="{9F79FDE7-881C-4CAB-8297-CF5D117265DC}" srcOrd="0" destOrd="0" presId="urn:microsoft.com/office/officeart/2005/8/layout/orgChart1"/>
    <dgm:cxn modelId="{036FCF0D-5632-47E0-89F7-782C14C9ACD7}" type="presOf" srcId="{02223363-7FDC-4464-9059-04CD62446808}" destId="{CBF341AC-06E1-4645-A026-3E664ACF9F80}" srcOrd="1" destOrd="0" presId="urn:microsoft.com/office/officeart/2005/8/layout/orgChart1"/>
    <dgm:cxn modelId="{7ED299B4-05C8-4B0F-B40C-991EAFFAD7FB}" srcId="{27220CEC-FA5D-48F8-A0EF-B9DCD758A416}" destId="{02223363-7FDC-4464-9059-04CD62446808}" srcOrd="0" destOrd="0" parTransId="{118723B0-0EE8-43E0-9EF2-93A3BCCF4601}" sibTransId="{06719A97-9909-4E06-9068-C6A866E8F25C}"/>
    <dgm:cxn modelId="{EEBD2880-D7EE-4584-BA94-10DEBF3B4B67}" type="presOf" srcId="{66A59E87-BB24-4096-9851-44D527C56F04}" destId="{F00753C5-9358-4DEE-BD36-78F3FFA46BD0}" srcOrd="0" destOrd="0" presId="urn:microsoft.com/office/officeart/2005/8/layout/orgChart1"/>
    <dgm:cxn modelId="{5730949A-A14E-4B66-B3AF-21EDC6F06359}" type="presOf" srcId="{5E1540B9-37CA-446A-8764-CB012EF61152}" destId="{9AF93365-0CF4-4B87-B33C-75961B79AB4A}" srcOrd="0" destOrd="0" presId="urn:microsoft.com/office/officeart/2005/8/layout/orgChart1"/>
    <dgm:cxn modelId="{6D326F01-6464-4ADE-A9A4-F05E56F225A9}" type="presOf" srcId="{ED40187F-7184-479D-88AD-2E6E72D08119}" destId="{67D9DCFC-4679-452C-958C-56BA383A34C3}" srcOrd="1" destOrd="0" presId="urn:microsoft.com/office/officeart/2005/8/layout/orgChart1"/>
    <dgm:cxn modelId="{E9E62543-DE9C-4258-A370-FEC96BC56F99}" srcId="{814FA22A-F365-4EBC-A0DA-204E4E7D77DB}" destId="{5E1540B9-37CA-446A-8764-CB012EF61152}" srcOrd="1" destOrd="0" parTransId="{2879EBC2-2456-4DA7-88B0-7E5E989A4D5B}" sibTransId="{FBC1A6A3-7433-4B60-8A61-82B3CC53D1DE}"/>
    <dgm:cxn modelId="{B2F9B7B9-7C05-4927-8679-D6C942B18E22}" type="presOf" srcId="{2CCFBF8C-AC7F-48A6-820A-38C7517BBD4E}" destId="{7946101E-9FD9-461D-8AEC-76D7C783B726}" srcOrd="0" destOrd="0" presId="urn:microsoft.com/office/officeart/2005/8/layout/orgChart1"/>
    <dgm:cxn modelId="{A3E914B1-1C4E-4EDE-8336-36CCDE9345ED}" type="presOf" srcId="{8BDCA3E3-2F0B-4811-8364-B871B50BCAEE}" destId="{DFA153D5-97D1-4B55-9F2F-71DA0DF71F4D}" srcOrd="0" destOrd="0" presId="urn:microsoft.com/office/officeart/2005/8/layout/orgChart1"/>
    <dgm:cxn modelId="{E683B826-82C4-4F9A-842D-3FB8B48E5F1B}" type="presOf" srcId="{ED40187F-7184-479D-88AD-2E6E72D08119}" destId="{2948026A-8785-47D5-A07A-026A745522F0}" srcOrd="0" destOrd="0" presId="urn:microsoft.com/office/officeart/2005/8/layout/orgChart1"/>
    <dgm:cxn modelId="{468CF4F0-58CE-49E2-B674-D1AFADB42934}" type="presOf" srcId="{030DB83B-38AF-47FD-BAFA-B7B1038FBB59}" destId="{65258E81-FA16-4C15-B911-0FF1DF232190}" srcOrd="0" destOrd="0" presId="urn:microsoft.com/office/officeart/2005/8/layout/orgChart1"/>
    <dgm:cxn modelId="{EC6C67CE-48EC-4380-BF55-B257E4DB6E64}" type="presOf" srcId="{38A29938-471F-4DFC-8519-040C64F4492E}" destId="{B32F1680-2007-41C3-B4A4-BD40C6DB83F3}" srcOrd="1" destOrd="0" presId="urn:microsoft.com/office/officeart/2005/8/layout/orgChart1"/>
    <dgm:cxn modelId="{0288006D-2E07-4327-8A76-A3843DDD0B3D}" type="presOf" srcId="{38A29938-471F-4DFC-8519-040C64F4492E}" destId="{6C8FA891-4E24-4C85-AFD6-8DEE5F07DADB}" srcOrd="0" destOrd="0" presId="urn:microsoft.com/office/officeart/2005/8/layout/orgChart1"/>
    <dgm:cxn modelId="{E10367BC-60D1-4192-9E2B-ACF5BBA55FDE}" type="presParOf" srcId="{61CB3374-7DE8-4E7A-A86C-1E9B0D773311}" destId="{C242CF59-576C-4FAE-9B03-34B4033E9274}" srcOrd="0" destOrd="0" presId="urn:microsoft.com/office/officeart/2005/8/layout/orgChart1"/>
    <dgm:cxn modelId="{2445379D-76DE-4DA6-B4EE-58E8A4DB3D1F}" type="presParOf" srcId="{C242CF59-576C-4FAE-9B03-34B4033E9274}" destId="{5A1B542F-F511-4FAA-AA15-7013F00CC1D5}" srcOrd="0" destOrd="0" presId="urn:microsoft.com/office/officeart/2005/8/layout/orgChart1"/>
    <dgm:cxn modelId="{85D78CD9-56AA-4B42-92EF-DEA35B4EA9DC}" type="presParOf" srcId="{5A1B542F-F511-4FAA-AA15-7013F00CC1D5}" destId="{47D22F69-2739-4A1A-929D-4D476333F246}" srcOrd="0" destOrd="0" presId="urn:microsoft.com/office/officeart/2005/8/layout/orgChart1"/>
    <dgm:cxn modelId="{B7405A40-2FDC-4601-9EF7-CC817B7AD7C4}" type="presParOf" srcId="{5A1B542F-F511-4FAA-AA15-7013F00CC1D5}" destId="{CBF341AC-06E1-4645-A026-3E664ACF9F80}" srcOrd="1" destOrd="0" presId="urn:microsoft.com/office/officeart/2005/8/layout/orgChart1"/>
    <dgm:cxn modelId="{0E8FD862-4B03-453C-AAE6-6F9C33576808}" type="presParOf" srcId="{C242CF59-576C-4FAE-9B03-34B4033E9274}" destId="{EFF83FED-9738-4B33-868D-B6C755EC90B7}" srcOrd="1" destOrd="0" presId="urn:microsoft.com/office/officeart/2005/8/layout/orgChart1"/>
    <dgm:cxn modelId="{591AF3DC-8705-4F2C-80B0-A0EC8A9526F7}" type="presParOf" srcId="{EFF83FED-9738-4B33-868D-B6C755EC90B7}" destId="{9B93C665-F907-471D-BA3F-7E5D76A9FF28}" srcOrd="0" destOrd="0" presId="urn:microsoft.com/office/officeart/2005/8/layout/orgChart1"/>
    <dgm:cxn modelId="{690AD246-EB53-4046-A326-0078428551F2}" type="presParOf" srcId="{EFF83FED-9738-4B33-868D-B6C755EC90B7}" destId="{46BE38C3-EDCE-442C-A14D-1B7AC8C5FEC9}" srcOrd="1" destOrd="0" presId="urn:microsoft.com/office/officeart/2005/8/layout/orgChart1"/>
    <dgm:cxn modelId="{8133D2A7-9F51-4BD2-83A4-82AB7B2669FC}" type="presParOf" srcId="{46BE38C3-EDCE-442C-A14D-1B7AC8C5FEC9}" destId="{4C331660-ECA8-4121-8DC2-BFBBB8FF9E27}" srcOrd="0" destOrd="0" presId="urn:microsoft.com/office/officeart/2005/8/layout/orgChart1"/>
    <dgm:cxn modelId="{ABB359E1-3721-4038-B498-5F9E09E2C953}" type="presParOf" srcId="{4C331660-ECA8-4121-8DC2-BFBBB8FF9E27}" destId="{9F79FDE7-881C-4CAB-8297-CF5D117265DC}" srcOrd="0" destOrd="0" presId="urn:microsoft.com/office/officeart/2005/8/layout/orgChart1"/>
    <dgm:cxn modelId="{90638268-76BD-48AC-B25D-FF00205D3897}" type="presParOf" srcId="{4C331660-ECA8-4121-8DC2-BFBBB8FF9E27}" destId="{590D74F7-A32B-4A98-A136-F0671BE0D374}" srcOrd="1" destOrd="0" presId="urn:microsoft.com/office/officeart/2005/8/layout/orgChart1"/>
    <dgm:cxn modelId="{94BB7F2C-629E-4E96-A58C-4DC0295AD8EF}" type="presParOf" srcId="{46BE38C3-EDCE-442C-A14D-1B7AC8C5FEC9}" destId="{25C59575-AF66-4A6F-A0D6-C26AC085160B}" srcOrd="1" destOrd="0" presId="urn:microsoft.com/office/officeart/2005/8/layout/orgChart1"/>
    <dgm:cxn modelId="{22EA2682-5D54-4C1D-AEA3-9BECE053A9D4}" type="presParOf" srcId="{25C59575-AF66-4A6F-A0D6-C26AC085160B}" destId="{F00753C5-9358-4DEE-BD36-78F3FFA46BD0}" srcOrd="0" destOrd="0" presId="urn:microsoft.com/office/officeart/2005/8/layout/orgChart1"/>
    <dgm:cxn modelId="{46948FDC-FFFF-485E-BA98-0E810DF5FBF7}" type="presParOf" srcId="{25C59575-AF66-4A6F-A0D6-C26AC085160B}" destId="{61DA5BCC-A940-477B-A59B-D3E24BA1D0E7}" srcOrd="1" destOrd="0" presId="urn:microsoft.com/office/officeart/2005/8/layout/orgChart1"/>
    <dgm:cxn modelId="{E4A4AB21-9292-4F70-9542-EA76104BC0B3}" type="presParOf" srcId="{61DA5BCC-A940-477B-A59B-D3E24BA1D0E7}" destId="{A78558EF-2B0A-4C49-AB99-08F44E841AA0}" srcOrd="0" destOrd="0" presId="urn:microsoft.com/office/officeart/2005/8/layout/orgChart1"/>
    <dgm:cxn modelId="{A0E5B572-75EF-4F18-8F04-63001BC9A0E5}" type="presParOf" srcId="{A78558EF-2B0A-4C49-AB99-08F44E841AA0}" destId="{829E2D55-13FE-470A-9DB8-B081A92244DA}" srcOrd="0" destOrd="0" presId="urn:microsoft.com/office/officeart/2005/8/layout/orgChart1"/>
    <dgm:cxn modelId="{1509015C-1A3E-4813-B2C8-5B27B0DDF13D}" type="presParOf" srcId="{A78558EF-2B0A-4C49-AB99-08F44E841AA0}" destId="{FF4E3AC1-82C5-407B-9E83-DEB98DC45941}" srcOrd="1" destOrd="0" presId="urn:microsoft.com/office/officeart/2005/8/layout/orgChart1"/>
    <dgm:cxn modelId="{DF51650C-51E5-419D-B546-7D138FC0D0C5}" type="presParOf" srcId="{61DA5BCC-A940-477B-A59B-D3E24BA1D0E7}" destId="{09172A98-9C9D-4BF7-BBFA-3935FAD08FE4}" srcOrd="1" destOrd="0" presId="urn:microsoft.com/office/officeart/2005/8/layout/orgChart1"/>
    <dgm:cxn modelId="{60ECC564-80FA-4C5E-BBBC-0F5D3FFABEE4}" type="presParOf" srcId="{61DA5BCC-A940-477B-A59B-D3E24BA1D0E7}" destId="{4C8C67C6-3241-425D-88B1-A2A23EB9E17C}" srcOrd="2" destOrd="0" presId="urn:microsoft.com/office/officeart/2005/8/layout/orgChart1"/>
    <dgm:cxn modelId="{85AEE0BB-EE4D-462B-A259-7EB9F29D51AB}" type="presParOf" srcId="{25C59575-AF66-4A6F-A0D6-C26AC085160B}" destId="{D6B6CDB0-FAF4-4396-B314-198803ABB745}" srcOrd="2" destOrd="0" presId="urn:microsoft.com/office/officeart/2005/8/layout/orgChart1"/>
    <dgm:cxn modelId="{AE4D6906-E577-4F3D-A482-1B743718E43C}" type="presParOf" srcId="{25C59575-AF66-4A6F-A0D6-C26AC085160B}" destId="{19858358-A51B-4300-A4B4-B57164BE3A51}" srcOrd="3" destOrd="0" presId="urn:microsoft.com/office/officeart/2005/8/layout/orgChart1"/>
    <dgm:cxn modelId="{17DB752B-1DF9-4A0A-BB2F-6CEEC08604D6}" type="presParOf" srcId="{19858358-A51B-4300-A4B4-B57164BE3A51}" destId="{0661A985-6FC9-47A6-B648-FCC6454519BC}" srcOrd="0" destOrd="0" presId="urn:microsoft.com/office/officeart/2005/8/layout/orgChart1"/>
    <dgm:cxn modelId="{3474E8C2-FDB8-4E25-A646-A0C53641CB59}" type="presParOf" srcId="{0661A985-6FC9-47A6-B648-FCC6454519BC}" destId="{9AF93365-0CF4-4B87-B33C-75961B79AB4A}" srcOrd="0" destOrd="0" presId="urn:microsoft.com/office/officeart/2005/8/layout/orgChart1"/>
    <dgm:cxn modelId="{CC4E780F-B88C-4A61-BB60-59E28A8B216D}" type="presParOf" srcId="{0661A985-6FC9-47A6-B648-FCC6454519BC}" destId="{C8BB1E6B-C675-4953-8D25-E435D4E540D1}" srcOrd="1" destOrd="0" presId="urn:microsoft.com/office/officeart/2005/8/layout/orgChart1"/>
    <dgm:cxn modelId="{1F7ABF89-8943-429F-8AA1-90A5A40E39FC}" type="presParOf" srcId="{19858358-A51B-4300-A4B4-B57164BE3A51}" destId="{FDA30A96-C963-4967-AF1F-2E20552560EF}" srcOrd="1" destOrd="0" presId="urn:microsoft.com/office/officeart/2005/8/layout/orgChart1"/>
    <dgm:cxn modelId="{CF2E2D7B-3998-477C-B118-AE5CD7823097}" type="presParOf" srcId="{19858358-A51B-4300-A4B4-B57164BE3A51}" destId="{98AC5492-A29B-4D86-846C-9CD78158A9F5}" srcOrd="2" destOrd="0" presId="urn:microsoft.com/office/officeart/2005/8/layout/orgChart1"/>
    <dgm:cxn modelId="{93D5C5E2-6554-42AD-9EF4-03BDF364FFDB}" type="presParOf" srcId="{46BE38C3-EDCE-442C-A14D-1B7AC8C5FEC9}" destId="{BF8DC84F-AAB8-47F3-9B4E-8018A396F08B}" srcOrd="2" destOrd="0" presId="urn:microsoft.com/office/officeart/2005/8/layout/orgChart1"/>
    <dgm:cxn modelId="{03D076AD-E0CA-4DBD-BE35-60FE660AEFFE}" type="presParOf" srcId="{C242CF59-576C-4FAE-9B03-34B4033E9274}" destId="{9A32083E-B815-4837-9C65-4C2B124A73F5}" srcOrd="2" destOrd="0" presId="urn:microsoft.com/office/officeart/2005/8/layout/orgChart1"/>
    <dgm:cxn modelId="{993BABDE-5FC3-487C-94D9-B2B4262DD936}" type="presParOf" srcId="{9A32083E-B815-4837-9C65-4C2B124A73F5}" destId="{7946101E-9FD9-461D-8AEC-76D7C783B726}" srcOrd="0" destOrd="0" presId="urn:microsoft.com/office/officeart/2005/8/layout/orgChart1"/>
    <dgm:cxn modelId="{688C4F7C-D958-44E8-AEE3-78FFB9690C51}" type="presParOf" srcId="{9A32083E-B815-4837-9C65-4C2B124A73F5}" destId="{45562324-67E9-4DB8-8296-DF43FB724E91}" srcOrd="1" destOrd="0" presId="urn:microsoft.com/office/officeart/2005/8/layout/orgChart1"/>
    <dgm:cxn modelId="{6B04A348-1686-4A2F-A12C-9D43C90B32E7}" type="presParOf" srcId="{45562324-67E9-4DB8-8296-DF43FB724E91}" destId="{E6A40A35-02ED-44B1-AC9F-D3FDC137F3B7}" srcOrd="0" destOrd="0" presId="urn:microsoft.com/office/officeart/2005/8/layout/orgChart1"/>
    <dgm:cxn modelId="{96325562-BEF4-49E6-B42C-49762654FC5E}" type="presParOf" srcId="{E6A40A35-02ED-44B1-AC9F-D3FDC137F3B7}" destId="{6C8FA891-4E24-4C85-AFD6-8DEE5F07DADB}" srcOrd="0" destOrd="0" presId="urn:microsoft.com/office/officeart/2005/8/layout/orgChart1"/>
    <dgm:cxn modelId="{AF7CDC40-5C03-40CE-BE4F-D2DF48E0D28B}" type="presParOf" srcId="{E6A40A35-02ED-44B1-AC9F-D3FDC137F3B7}" destId="{B32F1680-2007-41C3-B4A4-BD40C6DB83F3}" srcOrd="1" destOrd="0" presId="urn:microsoft.com/office/officeart/2005/8/layout/orgChart1"/>
    <dgm:cxn modelId="{E464030E-C8F5-4826-9E5D-E282683D67CD}" type="presParOf" srcId="{45562324-67E9-4DB8-8296-DF43FB724E91}" destId="{773B91B9-B446-47B7-85CC-3B5C1E064C5E}" srcOrd="1" destOrd="0" presId="urn:microsoft.com/office/officeart/2005/8/layout/orgChart1"/>
    <dgm:cxn modelId="{2C659E3D-B5AC-40B3-92DA-CA12E8C317D2}" type="presParOf" srcId="{773B91B9-B446-47B7-85CC-3B5C1E064C5E}" destId="{65258E81-FA16-4C15-B911-0FF1DF232190}" srcOrd="0" destOrd="0" presId="urn:microsoft.com/office/officeart/2005/8/layout/orgChart1"/>
    <dgm:cxn modelId="{FFE0C64B-7A86-445C-8D08-6CECCB5BB40C}" type="presParOf" srcId="{773B91B9-B446-47B7-85CC-3B5C1E064C5E}" destId="{A550CB92-7368-41A9-9927-E3195C8BB145}" srcOrd="1" destOrd="0" presId="urn:microsoft.com/office/officeart/2005/8/layout/orgChart1"/>
    <dgm:cxn modelId="{4D861B1A-9B17-4517-8E5D-F4CC0AAF3649}" type="presParOf" srcId="{A550CB92-7368-41A9-9927-E3195C8BB145}" destId="{65F75C88-02DC-46E0-97F1-45A89EE22D21}" srcOrd="0" destOrd="0" presId="urn:microsoft.com/office/officeart/2005/8/layout/orgChart1"/>
    <dgm:cxn modelId="{E3B5FDB8-5633-44A2-86CA-C30AF7862129}" type="presParOf" srcId="{65F75C88-02DC-46E0-97F1-45A89EE22D21}" destId="{DFA153D5-97D1-4B55-9F2F-71DA0DF71F4D}" srcOrd="0" destOrd="0" presId="urn:microsoft.com/office/officeart/2005/8/layout/orgChart1"/>
    <dgm:cxn modelId="{CAC1FD23-5D10-4A4B-8FAA-0D96EEAAC93F}" type="presParOf" srcId="{65F75C88-02DC-46E0-97F1-45A89EE22D21}" destId="{AC955AB1-0857-40AB-8D98-E2EAEC926DE0}" srcOrd="1" destOrd="0" presId="urn:microsoft.com/office/officeart/2005/8/layout/orgChart1"/>
    <dgm:cxn modelId="{D05ABBB7-E578-4346-9578-2870C8E569E1}" type="presParOf" srcId="{A550CB92-7368-41A9-9927-E3195C8BB145}" destId="{DE4BC24A-AF9B-477F-94E0-0D915CD5F76A}" srcOrd="1" destOrd="0" presId="urn:microsoft.com/office/officeart/2005/8/layout/orgChart1"/>
    <dgm:cxn modelId="{0FC80868-96A6-4D89-BFB7-EB1D32668052}" type="presParOf" srcId="{A550CB92-7368-41A9-9927-E3195C8BB145}" destId="{D19658C9-E0F4-40C1-B0C5-9B514721E4D7}" srcOrd="2" destOrd="0" presId="urn:microsoft.com/office/officeart/2005/8/layout/orgChart1"/>
    <dgm:cxn modelId="{08A9EA7E-5238-4870-BE88-55A9BC729594}" type="presParOf" srcId="{773B91B9-B446-47B7-85CC-3B5C1E064C5E}" destId="{146893B9-9356-4272-95C6-C2B2719DA887}" srcOrd="2" destOrd="0" presId="urn:microsoft.com/office/officeart/2005/8/layout/orgChart1"/>
    <dgm:cxn modelId="{E101E4B0-EF2C-4986-92DD-756F1A3E69F0}" type="presParOf" srcId="{773B91B9-B446-47B7-85CC-3B5C1E064C5E}" destId="{9D6082F7-8C2B-4CB0-B780-8BCC9E2EF66C}" srcOrd="3" destOrd="0" presId="urn:microsoft.com/office/officeart/2005/8/layout/orgChart1"/>
    <dgm:cxn modelId="{D5041FBA-6B8B-4AE4-9172-553BDC444A57}" type="presParOf" srcId="{9D6082F7-8C2B-4CB0-B780-8BCC9E2EF66C}" destId="{B726C817-6C1A-4640-A3A0-1CC74DE95B69}" srcOrd="0" destOrd="0" presId="urn:microsoft.com/office/officeart/2005/8/layout/orgChart1"/>
    <dgm:cxn modelId="{2417BA9B-2AF8-4712-BFF2-F4263C03A7F3}" type="presParOf" srcId="{B726C817-6C1A-4640-A3A0-1CC74DE95B69}" destId="{2948026A-8785-47D5-A07A-026A745522F0}" srcOrd="0" destOrd="0" presId="urn:microsoft.com/office/officeart/2005/8/layout/orgChart1"/>
    <dgm:cxn modelId="{ACB5B588-50C0-4152-82DD-F74BB97B5000}" type="presParOf" srcId="{B726C817-6C1A-4640-A3A0-1CC74DE95B69}" destId="{67D9DCFC-4679-452C-958C-56BA383A34C3}" srcOrd="1" destOrd="0" presId="urn:microsoft.com/office/officeart/2005/8/layout/orgChart1"/>
    <dgm:cxn modelId="{67EEFBBD-5538-4773-9A6E-18D598813461}" type="presParOf" srcId="{9D6082F7-8C2B-4CB0-B780-8BCC9E2EF66C}" destId="{838A845E-86CD-4827-903D-8E215042E175}" srcOrd="1" destOrd="0" presId="urn:microsoft.com/office/officeart/2005/8/layout/orgChart1"/>
    <dgm:cxn modelId="{85485837-5254-4C34-B407-090B96DCF61D}" type="presParOf" srcId="{9D6082F7-8C2B-4CB0-B780-8BCC9E2EF66C}" destId="{CA2746D7-3462-4179-9863-505A7D73BD4D}" srcOrd="2" destOrd="0" presId="urn:microsoft.com/office/officeart/2005/8/layout/orgChart1"/>
    <dgm:cxn modelId="{81B288F1-C6EA-4FE4-BA0C-22C58E5C8F42}" type="presParOf" srcId="{45562324-67E9-4DB8-8296-DF43FB724E91}" destId="{D3C8E3E8-3512-4F8D-9BF6-B1E1409F1C5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6893B9-9356-4272-95C6-C2B2719DA887}">
      <dsp:nvSpPr>
        <dsp:cNvPr id="0" name=""/>
        <dsp:cNvSpPr/>
      </dsp:nvSpPr>
      <dsp:spPr>
        <a:xfrm>
          <a:off x="2128923" y="1034023"/>
          <a:ext cx="127945" cy="997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976"/>
              </a:lnTo>
              <a:lnTo>
                <a:pt x="127945" y="99797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258E81-FA16-4C15-B911-0FF1DF232190}">
      <dsp:nvSpPr>
        <dsp:cNvPr id="0" name=""/>
        <dsp:cNvSpPr/>
      </dsp:nvSpPr>
      <dsp:spPr>
        <a:xfrm>
          <a:off x="2128923" y="1034023"/>
          <a:ext cx="127945" cy="392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2366"/>
              </a:lnTo>
              <a:lnTo>
                <a:pt x="127945" y="39236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46101E-9FD9-461D-8AEC-76D7C783B726}">
      <dsp:nvSpPr>
        <dsp:cNvPr id="0" name=""/>
        <dsp:cNvSpPr/>
      </dsp:nvSpPr>
      <dsp:spPr>
        <a:xfrm>
          <a:off x="2555409" y="477285"/>
          <a:ext cx="306643" cy="343495"/>
        </a:xfrm>
        <a:custGeom>
          <a:avLst/>
          <a:gdLst/>
          <a:ahLst/>
          <a:cxnLst/>
          <a:rect l="0" t="0" r="0" b="0"/>
          <a:pathLst>
            <a:path>
              <a:moveTo>
                <a:pt x="306643" y="0"/>
              </a:moveTo>
              <a:lnTo>
                <a:pt x="306643" y="343495"/>
              </a:lnTo>
              <a:lnTo>
                <a:pt x="0" y="34349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B6CDB0-FAF4-4396-B314-198803ABB745}">
      <dsp:nvSpPr>
        <dsp:cNvPr id="0" name=""/>
        <dsp:cNvSpPr/>
      </dsp:nvSpPr>
      <dsp:spPr>
        <a:xfrm>
          <a:off x="3412645" y="2850852"/>
          <a:ext cx="127945" cy="997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976"/>
              </a:lnTo>
              <a:lnTo>
                <a:pt x="127945" y="99797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0753C5-9358-4DEE-BD36-78F3FFA46BD0}">
      <dsp:nvSpPr>
        <dsp:cNvPr id="0" name=""/>
        <dsp:cNvSpPr/>
      </dsp:nvSpPr>
      <dsp:spPr>
        <a:xfrm>
          <a:off x="3412645" y="2850852"/>
          <a:ext cx="127945" cy="392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2366"/>
              </a:lnTo>
              <a:lnTo>
                <a:pt x="127945" y="39236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93C665-F907-471D-BA3F-7E5D76A9FF28}">
      <dsp:nvSpPr>
        <dsp:cNvPr id="0" name=""/>
        <dsp:cNvSpPr/>
      </dsp:nvSpPr>
      <dsp:spPr>
        <a:xfrm>
          <a:off x="2862052" y="477285"/>
          <a:ext cx="465295" cy="2160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0324"/>
              </a:lnTo>
              <a:lnTo>
                <a:pt x="465295" y="216032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D22F69-2739-4A1A-929D-4D476333F246}">
      <dsp:nvSpPr>
        <dsp:cNvPr id="0" name=""/>
        <dsp:cNvSpPr/>
      </dsp:nvSpPr>
      <dsp:spPr>
        <a:xfrm>
          <a:off x="2435566" y="50799"/>
          <a:ext cx="852971" cy="4264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Operating </a:t>
          </a:r>
          <a:r>
            <a:rPr lang="en-US" sz="1200" kern="1200" dirty="0" err="1" smtClean="0"/>
            <a:t>system</a:t>
          </a:r>
          <a:r>
            <a:rPr lang="en-US" sz="1200" kern="1200" dirty="0" err="1" smtClean="0">
              <a:hlinkClick xmlns:r="http://schemas.openxmlformats.org/officeDocument/2006/relationships" r:id="" action="ppaction://hlinksldjump"/>
            </a:rPr>
            <a:t>Slide</a:t>
          </a:r>
          <a:r>
            <a:rPr lang="en-US" sz="1200" kern="1200" dirty="0" smtClean="0">
              <a:hlinkClick xmlns:r="http://schemas.openxmlformats.org/officeDocument/2006/relationships" r:id="" action="ppaction://hlinksldjump"/>
            </a:rPr>
            <a:t> 2</a:t>
          </a:r>
          <a:endParaRPr lang="en-US" sz="1200" kern="1200" dirty="0"/>
        </a:p>
      </dsp:txBody>
      <dsp:txXfrm>
        <a:off x="2435566" y="50799"/>
        <a:ext cx="852971" cy="426485"/>
      </dsp:txXfrm>
    </dsp:sp>
    <dsp:sp modelId="{9F79FDE7-881C-4CAB-8297-CF5D117265DC}">
      <dsp:nvSpPr>
        <dsp:cNvPr id="0" name=""/>
        <dsp:cNvSpPr/>
      </dsp:nvSpPr>
      <dsp:spPr>
        <a:xfrm>
          <a:off x="3327348" y="2424366"/>
          <a:ext cx="852971" cy="4264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Linux</a:t>
          </a:r>
          <a:endParaRPr lang="en-US" sz="1200" kern="1200" dirty="0"/>
        </a:p>
      </dsp:txBody>
      <dsp:txXfrm>
        <a:off x="3327348" y="2424366"/>
        <a:ext cx="852971" cy="426485"/>
      </dsp:txXfrm>
    </dsp:sp>
    <dsp:sp modelId="{829E2D55-13FE-470A-9DB8-B081A92244DA}">
      <dsp:nvSpPr>
        <dsp:cNvPr id="0" name=""/>
        <dsp:cNvSpPr/>
      </dsp:nvSpPr>
      <dsp:spPr>
        <a:xfrm>
          <a:off x="3540590" y="3029976"/>
          <a:ext cx="852971" cy="4264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Ubuntu</a:t>
          </a:r>
          <a:endParaRPr lang="en-US" sz="1200" kern="1200" dirty="0"/>
        </a:p>
      </dsp:txBody>
      <dsp:txXfrm>
        <a:off x="3540590" y="3029976"/>
        <a:ext cx="852971" cy="426485"/>
      </dsp:txXfrm>
    </dsp:sp>
    <dsp:sp modelId="{9AF93365-0CF4-4B87-B33C-75961B79AB4A}">
      <dsp:nvSpPr>
        <dsp:cNvPr id="0" name=""/>
        <dsp:cNvSpPr/>
      </dsp:nvSpPr>
      <dsp:spPr>
        <a:xfrm>
          <a:off x="3540590" y="3635585"/>
          <a:ext cx="852971" cy="4264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Fedora</a:t>
          </a:r>
          <a:endParaRPr lang="en-US" sz="1200" kern="1200" dirty="0"/>
        </a:p>
      </dsp:txBody>
      <dsp:txXfrm>
        <a:off x="3540590" y="3635585"/>
        <a:ext cx="852971" cy="426485"/>
      </dsp:txXfrm>
    </dsp:sp>
    <dsp:sp modelId="{6C8FA891-4E24-4C85-AFD6-8DEE5F07DADB}">
      <dsp:nvSpPr>
        <dsp:cNvPr id="0" name=""/>
        <dsp:cNvSpPr/>
      </dsp:nvSpPr>
      <dsp:spPr>
        <a:xfrm>
          <a:off x="1702437" y="607538"/>
          <a:ext cx="852971" cy="4264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Windows</a:t>
          </a:r>
          <a:endParaRPr lang="en-US" sz="1200" kern="1200" dirty="0"/>
        </a:p>
      </dsp:txBody>
      <dsp:txXfrm>
        <a:off x="1702437" y="607538"/>
        <a:ext cx="852971" cy="426485"/>
      </dsp:txXfrm>
    </dsp:sp>
    <dsp:sp modelId="{DFA153D5-97D1-4B55-9F2F-71DA0DF71F4D}">
      <dsp:nvSpPr>
        <dsp:cNvPr id="0" name=""/>
        <dsp:cNvSpPr/>
      </dsp:nvSpPr>
      <dsp:spPr>
        <a:xfrm>
          <a:off x="2256869" y="1213147"/>
          <a:ext cx="852971" cy="4264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XP</a:t>
          </a:r>
          <a:endParaRPr lang="en-US" sz="1200" kern="1200" dirty="0"/>
        </a:p>
      </dsp:txBody>
      <dsp:txXfrm>
        <a:off x="2256869" y="1213147"/>
        <a:ext cx="852971" cy="426485"/>
      </dsp:txXfrm>
    </dsp:sp>
    <dsp:sp modelId="{2948026A-8785-47D5-A07A-026A745522F0}">
      <dsp:nvSpPr>
        <dsp:cNvPr id="0" name=""/>
        <dsp:cNvSpPr/>
      </dsp:nvSpPr>
      <dsp:spPr>
        <a:xfrm>
          <a:off x="2256869" y="1818757"/>
          <a:ext cx="852971" cy="4264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Vista</a:t>
          </a:r>
          <a:endParaRPr lang="en-US" sz="1200" kern="1200" dirty="0"/>
        </a:p>
      </dsp:txBody>
      <dsp:txXfrm>
        <a:off x="2256869" y="1818757"/>
        <a:ext cx="852971" cy="4264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035B-052B-48FE-997C-26C479F21922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4D8FBD-9D38-4D7B-A687-B9C59668A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23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  <a:prstGeom prst="rect">
            <a:avLst/>
          </a:prstGeom>
        </p:spPr>
        <p:txBody>
          <a:bodyPr/>
          <a:lstStyle>
            <a:lvl1pPr>
              <a:defRPr sz="11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8EECACB1-B620-4033-9041-CAB8F43B614E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" name="Action Button: Forward or Next 11">
            <a:hlinkClick r:id="" action="ppaction://hlinkshowjump?jump=nextslide" highlightClick="1"/>
          </p:cNvPr>
          <p:cNvSpPr/>
          <p:nvPr userDrawn="1"/>
        </p:nvSpPr>
        <p:spPr>
          <a:xfrm>
            <a:off x="147292" y="2057400"/>
            <a:ext cx="499658" cy="468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Back or Previous 12">
            <a:hlinkClick r:id="" action="ppaction://hlinkshowjump?jump=previousslide" highlightClick="1"/>
          </p:cNvPr>
          <p:cNvSpPr/>
          <p:nvPr userDrawn="1"/>
        </p:nvSpPr>
        <p:spPr>
          <a:xfrm>
            <a:off x="134148" y="851686"/>
            <a:ext cx="484173" cy="44371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ction Button: Beginning 13">
            <a:hlinkClick r:id="" action="ppaction://hlinkshowjump?jump=firstslide" highlightClick="1"/>
          </p:cNvPr>
          <p:cNvSpPr/>
          <p:nvPr userDrawn="1"/>
        </p:nvSpPr>
        <p:spPr>
          <a:xfrm>
            <a:off x="134144" y="304800"/>
            <a:ext cx="484177" cy="4572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Home 14">
            <a:hlinkClick r:id="" action="ppaction://hlinkshowjump?jump=firstslide" highlightClick="1"/>
          </p:cNvPr>
          <p:cNvSpPr/>
          <p:nvPr userDrawn="1"/>
        </p:nvSpPr>
        <p:spPr>
          <a:xfrm>
            <a:off x="134150" y="1406328"/>
            <a:ext cx="484173" cy="5334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End 15">
            <a:hlinkClick r:id="" action="ppaction://hlinkshowjump?jump=lastslide" highlightClick="1"/>
          </p:cNvPr>
          <p:cNvSpPr/>
          <p:nvPr userDrawn="1"/>
        </p:nvSpPr>
        <p:spPr>
          <a:xfrm>
            <a:off x="134144" y="2667000"/>
            <a:ext cx="512806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752475" y="1219200"/>
            <a:ext cx="8391525" cy="0"/>
          </a:xfrm>
          <a:prstGeom prst="line">
            <a:avLst/>
          </a:prstGeom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5918A52-AD57-42A2-8224-E70147C82F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ECACB1-B620-4033-9041-CAB8F43B614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  <a:prstGeom prst="rect">
            <a:avLst/>
          </a:prstGeo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8A52-AD57-42A2-8224-E70147C82F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ACB1-B620-4033-9041-CAB8F43B6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8A52-AD57-42A2-8224-E70147C82F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ACB1-B620-4033-9041-CAB8F43B6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8A52-AD57-42A2-8224-E70147C82F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ACB1-B620-4033-9041-CAB8F43B6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  <a:prstGeom prst="rect">
            <a:avLst/>
          </a:prstGeom>
        </p:spPr>
        <p:txBody>
          <a:bodyPr/>
          <a:lstStyle>
            <a:lvl1pPr>
              <a:defRPr sz="11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8EECACB1-B620-4033-9041-CAB8F43B614E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" name="Action Button: Forward or Next 11">
            <a:hlinkClick r:id="" action="ppaction://hlinkshowjump?jump=nextslide" highlightClick="1"/>
          </p:cNvPr>
          <p:cNvSpPr/>
          <p:nvPr userDrawn="1"/>
        </p:nvSpPr>
        <p:spPr>
          <a:xfrm>
            <a:off x="147292" y="2057400"/>
            <a:ext cx="499658" cy="468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Back or Previous 12">
            <a:hlinkClick r:id="" action="ppaction://hlinkshowjump?jump=previousslide" highlightClick="1"/>
          </p:cNvPr>
          <p:cNvSpPr/>
          <p:nvPr userDrawn="1"/>
        </p:nvSpPr>
        <p:spPr>
          <a:xfrm>
            <a:off x="134148" y="851686"/>
            <a:ext cx="484173" cy="44371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ction Button: Beginning 13">
            <a:hlinkClick r:id="" action="ppaction://hlinkshowjump?jump=firstslide" highlightClick="1"/>
          </p:cNvPr>
          <p:cNvSpPr/>
          <p:nvPr userDrawn="1"/>
        </p:nvSpPr>
        <p:spPr>
          <a:xfrm>
            <a:off x="134144" y="304800"/>
            <a:ext cx="484177" cy="4572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Home 14">
            <a:hlinkClick r:id="" action="ppaction://hlinkshowjump?jump=firstslide" highlightClick="1"/>
          </p:cNvPr>
          <p:cNvSpPr/>
          <p:nvPr userDrawn="1"/>
        </p:nvSpPr>
        <p:spPr>
          <a:xfrm>
            <a:off x="134150" y="1406328"/>
            <a:ext cx="484173" cy="5334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End 15">
            <a:hlinkClick r:id="" action="ppaction://hlinkshowjump?jump=lastslide" highlightClick="1"/>
          </p:cNvPr>
          <p:cNvSpPr/>
          <p:nvPr userDrawn="1"/>
        </p:nvSpPr>
        <p:spPr>
          <a:xfrm>
            <a:off x="134144" y="2667000"/>
            <a:ext cx="512806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752475" y="1219200"/>
            <a:ext cx="8391525" cy="0"/>
          </a:xfrm>
          <a:prstGeom prst="line">
            <a:avLst/>
          </a:prstGeom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96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  <a:prstGeom prst="rect">
            <a:avLst/>
          </a:prstGeom>
        </p:spPr>
        <p:txBody>
          <a:bodyPr/>
          <a:lstStyle>
            <a:lvl1pPr>
              <a:defRPr sz="11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8EECACB1-B620-4033-9041-CAB8F43B614E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" name="Action Button: Forward or Next 11">
            <a:hlinkClick r:id="" action="ppaction://hlinkshowjump?jump=nextslide" highlightClick="1"/>
          </p:cNvPr>
          <p:cNvSpPr/>
          <p:nvPr userDrawn="1"/>
        </p:nvSpPr>
        <p:spPr>
          <a:xfrm>
            <a:off x="147292" y="2057400"/>
            <a:ext cx="499658" cy="468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Back or Previous 12">
            <a:hlinkClick r:id="" action="ppaction://hlinkshowjump?jump=previousslide" highlightClick="1"/>
          </p:cNvPr>
          <p:cNvSpPr/>
          <p:nvPr userDrawn="1"/>
        </p:nvSpPr>
        <p:spPr>
          <a:xfrm>
            <a:off x="134148" y="851686"/>
            <a:ext cx="484173" cy="44371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ction Button: Beginning 13">
            <a:hlinkClick r:id="" action="ppaction://hlinkshowjump?jump=firstslide" highlightClick="1"/>
          </p:cNvPr>
          <p:cNvSpPr/>
          <p:nvPr userDrawn="1"/>
        </p:nvSpPr>
        <p:spPr>
          <a:xfrm>
            <a:off x="134144" y="304800"/>
            <a:ext cx="484177" cy="4572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Home 14">
            <a:hlinkClick r:id="" action="ppaction://hlinkshowjump?jump=firstslide" highlightClick="1"/>
          </p:cNvPr>
          <p:cNvSpPr/>
          <p:nvPr userDrawn="1"/>
        </p:nvSpPr>
        <p:spPr>
          <a:xfrm>
            <a:off x="134150" y="1406328"/>
            <a:ext cx="484173" cy="5334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End 15">
            <a:hlinkClick r:id="" action="ppaction://hlinkshowjump?jump=lastslide" highlightClick="1"/>
          </p:cNvPr>
          <p:cNvSpPr/>
          <p:nvPr userDrawn="1"/>
        </p:nvSpPr>
        <p:spPr>
          <a:xfrm>
            <a:off x="134144" y="2667000"/>
            <a:ext cx="512806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752475" y="1219200"/>
            <a:ext cx="8391525" cy="0"/>
          </a:xfrm>
          <a:prstGeom prst="line">
            <a:avLst/>
          </a:prstGeom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909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8A52-AD57-42A2-8224-E70147C82F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ECACB1-B620-4033-9041-CAB8F43B614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  <a:prstGeom prst="rect">
            <a:avLst/>
          </a:prstGeo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8A52-AD57-42A2-8224-E70147C82F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ECACB1-B620-4033-9041-CAB8F43B614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8A52-AD57-42A2-8224-E70147C82F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ACB1-B620-4033-9041-CAB8F43B61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8A52-AD57-42A2-8224-E70147C82F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ACB1-B620-4033-9041-CAB8F43B614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8A52-AD57-42A2-8224-E70147C82F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ACB1-B620-4033-9041-CAB8F43B6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8A52-AD57-42A2-8224-E70147C82F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ECACB1-B620-4033-9041-CAB8F43B614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EECACB1-B620-4033-9041-CAB8F43B614E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5918A52-AD57-42A2-8224-E70147C82FEA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0" name="Action Button: Forward or Next 19">
            <a:hlinkClick r:id="" action="ppaction://hlinkshowjump?jump=nextslide" highlightClick="1"/>
          </p:cNvPr>
          <p:cNvSpPr/>
          <p:nvPr userDrawn="1"/>
        </p:nvSpPr>
        <p:spPr>
          <a:xfrm>
            <a:off x="147292" y="2057400"/>
            <a:ext cx="499658" cy="468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ction Button: Back or Previous 20">
            <a:hlinkClick r:id="" action="ppaction://hlinkshowjump?jump=previousslide" highlightClick="1"/>
          </p:cNvPr>
          <p:cNvSpPr/>
          <p:nvPr userDrawn="1"/>
        </p:nvSpPr>
        <p:spPr>
          <a:xfrm>
            <a:off x="134148" y="851686"/>
            <a:ext cx="484173" cy="44371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Beginning 21">
            <a:hlinkClick r:id="" action="ppaction://hlinkshowjump?jump=firstslide" highlightClick="1"/>
          </p:cNvPr>
          <p:cNvSpPr/>
          <p:nvPr userDrawn="1"/>
        </p:nvSpPr>
        <p:spPr>
          <a:xfrm>
            <a:off x="134144" y="304800"/>
            <a:ext cx="484177" cy="4572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Home 22">
            <a:hlinkClick r:id="" action="ppaction://hlinkshowjump?jump=firstslide" highlightClick="1"/>
          </p:cNvPr>
          <p:cNvSpPr/>
          <p:nvPr userDrawn="1"/>
        </p:nvSpPr>
        <p:spPr>
          <a:xfrm>
            <a:off x="134150" y="1406328"/>
            <a:ext cx="484173" cy="5334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End 23">
            <a:hlinkClick r:id="" action="ppaction://hlinkshowjump?jump=lastslide" highlightClick="1"/>
          </p:cNvPr>
          <p:cNvSpPr/>
          <p:nvPr userDrawn="1"/>
        </p:nvSpPr>
        <p:spPr>
          <a:xfrm>
            <a:off x="134144" y="2667000"/>
            <a:ext cx="512806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9" grpId="0" animBg="1"/>
      <p:bldP spid="19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1703"/>
            <a:ext cx="7086600" cy="865098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of the Operating System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27031441"/>
              </p:ext>
            </p:extLst>
          </p:nvPr>
        </p:nvGraphicFramePr>
        <p:xfrm>
          <a:off x="4114800" y="1676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1600200"/>
            <a:ext cx="48255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Welcome Everyone!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Today we will be learning the various operating systems that are on the internet today!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This knowledge will help you decide which operating system you will use in the future.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Click a particular topic in the Navigation Map on the right to go to a particular topic.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use the navigation buttons at the bottom right to move between the pages or to return to this Home page.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Enjoy the module!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09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514600" y="233605"/>
            <a:ext cx="7086600" cy="8650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Operating System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7840" y="2286000"/>
            <a:ext cx="462716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From Wikipedia, an operating system is a system software that manages computer hardware and software resources and provides common services for computer programs.  Click below to watch an introduction.</a:t>
            </a:r>
          </a:p>
          <a:p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104900" y="15240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What is an operating system? </a:t>
            </a:r>
            <a:endParaRPr lang="en-US" sz="2800" b="1" u="sng" dirty="0"/>
          </a:p>
        </p:txBody>
      </p:sp>
      <p:pic>
        <p:nvPicPr>
          <p:cNvPr id="1028" name="Picture 4" descr="https://www.webopedia.com/imagesvr_ce/1261/operating-syste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378948"/>
            <a:ext cx="3429000" cy="260032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715000" y="5209877"/>
            <a:ext cx="289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An illustration of an operating system. </a:t>
            </a:r>
            <a:endParaRPr lang="en-US" sz="1200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6" name="ShockwaveFlash1" r:id="rId2" imgW="3734321" imgH="2285714"/>
        </mc:Choice>
        <mc:Fallback>
          <p:control name="ShockwaveFlash1" r:id="rId2" imgW="3734321" imgH="2285714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71600" y="4343400"/>
                  <a:ext cx="3733800" cy="2286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86356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514600" y="233605"/>
            <a:ext cx="7086600" cy="8650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Quiz time!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4900" y="15240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What is an operating system? </a:t>
            </a:r>
            <a:endParaRPr lang="en-US" sz="2800" b="1" u="sng" dirty="0"/>
          </a:p>
        </p:txBody>
      </p:sp>
      <p:sp>
        <p:nvSpPr>
          <p:cNvPr id="7" name="Rectangle 6"/>
          <p:cNvSpPr/>
          <p:nvPr/>
        </p:nvSpPr>
        <p:spPr>
          <a:xfrm>
            <a:off x="1295400" y="2209800"/>
            <a:ext cx="533400" cy="533400"/>
          </a:xfrm>
          <a:prstGeom prst="rect">
            <a:avLst/>
          </a:prstGeom>
          <a:ln w="34925"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1.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7400" y="2209800"/>
            <a:ext cx="640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system software that manages computer hardware and software resources and provides common services for computer programs.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 program that keeps the computer running.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 piece of software.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33500" y="3429000"/>
            <a:ext cx="533400" cy="533400"/>
          </a:xfrm>
          <a:prstGeom prst="rect">
            <a:avLst/>
          </a:prstGeom>
          <a:ln w="34925"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2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33500" y="4648200"/>
            <a:ext cx="533400" cy="533400"/>
          </a:xfrm>
          <a:prstGeom prst="rect">
            <a:avLst/>
          </a:prstGeom>
          <a:ln w="34925"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3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85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600199"/>
            <a:ext cx="7235981" cy="4800601"/>
          </a:xfrm>
        </p:spPr>
        <p:txBody>
          <a:bodyPr/>
          <a:lstStyle/>
          <a:p>
            <a:r>
              <a:rPr lang="en-US" sz="5400" b="0" dirty="0" smtClean="0">
                <a:solidFill>
                  <a:schemeClr val="tx1"/>
                </a:solidFill>
                <a:effectLst/>
                <a:latin typeface="+mn-lt"/>
              </a:rPr>
              <a:t>You have gotten it wrong! Press the button below to try again! </a:t>
            </a:r>
            <a:endParaRPr lang="en-US" sz="5400" b="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457200" y="152400"/>
            <a:ext cx="6189583" cy="949569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1"/>
                </a:solidFill>
              </a:rPr>
              <a:t>Sorry!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00400" y="4800600"/>
            <a:ext cx="2895600" cy="1066800"/>
          </a:xfrm>
          <a:prstGeom prst="rect">
            <a:avLst/>
          </a:prstGeom>
          <a:ln w="793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</a:rPr>
              <a:t>Try again!</a:t>
            </a:r>
            <a:endParaRPr lang="en-US" sz="2400" dirty="0"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88205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1"/>
                </a:solidFill>
              </a:rPr>
              <a:t>Congratulations!</a:t>
            </a:r>
            <a:endParaRPr lang="en-US" sz="4800" dirty="0">
              <a:solidFill>
                <a:schemeClr val="accent1"/>
              </a:solidFill>
            </a:endParaRPr>
          </a:p>
          <a:p>
            <a:endParaRPr lang="en-US" sz="4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38981" y="2667000"/>
            <a:ext cx="7235981" cy="480060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1500" b="1" kern="120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0" dirty="0" smtClean="0">
                <a:solidFill>
                  <a:schemeClr val="tx1"/>
                </a:solidFill>
                <a:effectLst/>
                <a:latin typeface="+mn-lt"/>
              </a:rPr>
              <a:t>You have gotten it right!</a:t>
            </a:r>
            <a:endParaRPr lang="en-US" sz="5400" b="0" dirty="0"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595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TM01859868[[fn=Thermal]]</Template>
  <TotalTime>59</TotalTime>
  <Words>137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Thermal</vt:lpstr>
      <vt:lpstr>PowerPoint Presentation</vt:lpstr>
      <vt:lpstr>PowerPoint Presentation</vt:lpstr>
      <vt:lpstr>PowerPoint Presentation</vt:lpstr>
      <vt:lpstr>You have gotten it wrong! Press the button below to try again! </vt:lpstr>
      <vt:lpstr>PowerPoint Presentation</vt:lpstr>
    </vt:vector>
  </TitlesOfParts>
  <Company>National Institute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Everyone!   Today we will be learning the various operating systems that are on the internet today!   This knowledge will help you decide which operating system you wil to install</dc:title>
  <dc:creator>eclguest</dc:creator>
  <cp:lastModifiedBy>eclguest</cp:lastModifiedBy>
  <cp:revision>8</cp:revision>
  <dcterms:created xsi:type="dcterms:W3CDTF">2017-12-13T07:17:25Z</dcterms:created>
  <dcterms:modified xsi:type="dcterms:W3CDTF">2017-12-13T08:17:22Z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