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814E02D-BC50-430C-AE79-C4854FD5AE16}">
          <p14:sldIdLst>
            <p14:sldId id="256"/>
            <p14:sldId id="257"/>
            <p14:sldId id="258"/>
            <p14:sldId id="259"/>
            <p14:sldId id="26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88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EFB34-F20C-4E4F-8647-620E5948D7A3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7A2A-3FD5-42E0-8384-9243D049F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64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EFB34-F20C-4E4F-8647-620E5948D7A3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7A2A-3FD5-42E0-8384-9243D049F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555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EFB34-F20C-4E4F-8647-620E5948D7A3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7A2A-3FD5-42E0-8384-9243D049F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70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EFB34-F20C-4E4F-8647-620E5948D7A3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7A2A-3FD5-42E0-8384-9243D049F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572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EFB34-F20C-4E4F-8647-620E5948D7A3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7A2A-3FD5-42E0-8384-9243D049F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46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EFB34-F20C-4E4F-8647-620E5948D7A3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7A2A-3FD5-42E0-8384-9243D049F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970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EFB34-F20C-4E4F-8647-620E5948D7A3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7A2A-3FD5-42E0-8384-9243D049F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220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EFB34-F20C-4E4F-8647-620E5948D7A3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7A2A-3FD5-42E0-8384-9243D049F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117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EFB34-F20C-4E4F-8647-620E5948D7A3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7A2A-3FD5-42E0-8384-9243D049F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542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EFB34-F20C-4E4F-8647-620E5948D7A3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7A2A-3FD5-42E0-8384-9243D049F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902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EFB34-F20C-4E4F-8647-620E5948D7A3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7A2A-3FD5-42E0-8384-9243D049F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662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EFB34-F20C-4E4F-8647-620E5948D7A3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77A2A-3FD5-42E0-8384-9243D049F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7072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7400" y="1828800"/>
            <a:ext cx="5943600" cy="280076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4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is a MCQ Quiz. </a:t>
            </a:r>
            <a:endParaRPr lang="en-US" sz="44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will be 4 options. </a:t>
            </a:r>
          </a:p>
          <a:p>
            <a:r>
              <a:rPr lang="en-US" sz="4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Choose one correct answer.</a:t>
            </a:r>
            <a:endParaRPr lang="en-US" sz="44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0673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7698" y="499646"/>
            <a:ext cx="6717102" cy="144655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4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Q1: How do you pick up a kitten? </a:t>
            </a:r>
            <a:endParaRPr lang="en-US" sz="44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07698" y="2249746"/>
            <a:ext cx="6717102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4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A. By its neck. </a:t>
            </a:r>
            <a:endParaRPr lang="en-US" sz="44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07698" y="3200398"/>
            <a:ext cx="6717102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4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B. By its tail. </a:t>
            </a:r>
            <a:endParaRPr lang="en-US" sz="44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07698" y="4058648"/>
            <a:ext cx="6717102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4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C. By its head. </a:t>
            </a:r>
            <a:endParaRPr lang="en-US" sz="44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07698" y="5011947"/>
            <a:ext cx="6717102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4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D. By the skin of its neck. </a:t>
            </a:r>
            <a:endParaRPr lang="en-US" sz="44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ounded Rectangle 1">
            <a:hlinkClick r:id="rId2" action="ppaction://hlinksldjump"/>
          </p:cNvPr>
          <p:cNvSpPr/>
          <p:nvPr/>
        </p:nvSpPr>
        <p:spPr>
          <a:xfrm>
            <a:off x="4994694" y="2362200"/>
            <a:ext cx="1406106" cy="729343"/>
          </a:xfrm>
          <a:prstGeom prst="roundRect">
            <a:avLst/>
          </a:prstGeom>
          <a:solidFill>
            <a:srgbClr val="D1881D"/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  <a:effectLst>
            <a:innerShdw blurRad="63500" dist="50800" dir="13500000">
              <a:schemeClr val="tx2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to answer</a:t>
            </a:r>
            <a:endParaRPr lang="en-US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ounded Rectangle 8">
            <a:hlinkClick r:id="rId2" action="ppaction://hlinksldjump"/>
          </p:cNvPr>
          <p:cNvSpPr/>
          <p:nvPr/>
        </p:nvSpPr>
        <p:spPr>
          <a:xfrm>
            <a:off x="4994694" y="3240497"/>
            <a:ext cx="1406106" cy="729343"/>
          </a:xfrm>
          <a:prstGeom prst="roundRect">
            <a:avLst/>
          </a:prstGeom>
          <a:solidFill>
            <a:srgbClr val="D1881D"/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  <a:effectLst>
            <a:innerShdw blurRad="63500" dist="50800" dir="13500000">
              <a:schemeClr val="tx2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to answer</a:t>
            </a:r>
            <a:endParaRPr lang="en-US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ounded Rectangle 9">
            <a:hlinkClick r:id="rId2" action="ppaction://hlinksldjump"/>
          </p:cNvPr>
          <p:cNvSpPr/>
          <p:nvPr/>
        </p:nvSpPr>
        <p:spPr>
          <a:xfrm>
            <a:off x="4994694" y="4078698"/>
            <a:ext cx="1406106" cy="729343"/>
          </a:xfrm>
          <a:prstGeom prst="roundRect">
            <a:avLst/>
          </a:prstGeom>
          <a:solidFill>
            <a:srgbClr val="D1881D"/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  <a:effectLst>
            <a:innerShdw blurRad="63500" dist="50800" dir="13500000">
              <a:schemeClr val="tx2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to answer</a:t>
            </a:r>
            <a:endParaRPr lang="en-US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ounded Rectangle 10">
            <a:hlinkClick r:id="rId3" action="ppaction://hlinksldjump"/>
          </p:cNvPr>
          <p:cNvSpPr/>
          <p:nvPr/>
        </p:nvSpPr>
        <p:spPr>
          <a:xfrm>
            <a:off x="7203056" y="4953000"/>
            <a:ext cx="1406106" cy="729343"/>
          </a:xfrm>
          <a:prstGeom prst="roundRect">
            <a:avLst/>
          </a:prstGeom>
          <a:solidFill>
            <a:srgbClr val="D1881D"/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  <a:effectLst>
            <a:innerShdw blurRad="63500" dist="50800" dir="13500000">
              <a:schemeClr val="tx2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to answer</a:t>
            </a:r>
            <a:endParaRPr lang="en-US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8661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133600" y="4724400"/>
            <a:ext cx="4800600" cy="1447800"/>
          </a:xfrm>
          <a:prstGeom prst="roundRect">
            <a:avLst/>
          </a:prstGeom>
          <a:solidFill>
            <a:srgbClr val="D1881D"/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  <a:effectLst>
            <a:innerShdw blurRad="63500" dist="50800" dir="13500000">
              <a:schemeClr val="tx2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US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sldjump"/>
              </a:rPr>
              <a:t>Click to go to next question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95400" y="2438400"/>
            <a:ext cx="6717102" cy="11079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6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Yes, that’s correct!</a:t>
            </a:r>
            <a:endParaRPr lang="en-US" sz="66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9827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406051" y="4572000"/>
            <a:ext cx="4800600" cy="1447800"/>
          </a:xfrm>
          <a:prstGeom prst="roundRect">
            <a:avLst/>
          </a:prstGeom>
          <a:solidFill>
            <a:srgbClr val="D1881D"/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  <a:effectLst>
            <a:innerShdw blurRad="63500" dist="50800" dir="13500000">
              <a:schemeClr val="tx2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US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sldjump"/>
              </a:rPr>
              <a:t>Click to go back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47800" y="2209800"/>
            <a:ext cx="6717102" cy="11079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6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No, that’s wrong!</a:t>
            </a:r>
            <a:endParaRPr lang="en-US" sz="66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9142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7698" y="499646"/>
            <a:ext cx="6717102" cy="144655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4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Q1: How do you pick up a kitten? </a:t>
            </a:r>
            <a:endParaRPr lang="en-US" sz="44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07698" y="2249746"/>
            <a:ext cx="6717102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4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A. By its neck. </a:t>
            </a:r>
            <a:endParaRPr lang="en-US" sz="44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07698" y="3200398"/>
            <a:ext cx="6717102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4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B. By its tail. </a:t>
            </a:r>
            <a:endParaRPr lang="en-US" sz="44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07698" y="4058648"/>
            <a:ext cx="6717102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4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C. By its head. </a:t>
            </a:r>
            <a:endParaRPr lang="en-US" sz="44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07698" y="5011947"/>
            <a:ext cx="6717102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4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D. By the skin of its neck. </a:t>
            </a:r>
            <a:endParaRPr lang="en-US" sz="44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ounded Rectangle 1">
            <a:hlinkClick r:id="rId2" action="ppaction://hlinksldjump"/>
          </p:cNvPr>
          <p:cNvSpPr/>
          <p:nvPr/>
        </p:nvSpPr>
        <p:spPr>
          <a:xfrm>
            <a:off x="4994694" y="2362200"/>
            <a:ext cx="1406106" cy="729343"/>
          </a:xfrm>
          <a:prstGeom prst="roundRect">
            <a:avLst/>
          </a:prstGeom>
          <a:solidFill>
            <a:srgbClr val="D1881D"/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  <a:effectLst>
            <a:innerShdw blurRad="63500" dist="50800" dir="13500000">
              <a:schemeClr val="tx2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to answer</a:t>
            </a:r>
            <a:endParaRPr lang="en-US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ounded Rectangle 8">
            <a:hlinkClick r:id="rId2" action="ppaction://hlinksldjump"/>
          </p:cNvPr>
          <p:cNvSpPr/>
          <p:nvPr/>
        </p:nvSpPr>
        <p:spPr>
          <a:xfrm>
            <a:off x="4994694" y="3240497"/>
            <a:ext cx="1406106" cy="729343"/>
          </a:xfrm>
          <a:prstGeom prst="roundRect">
            <a:avLst/>
          </a:prstGeom>
          <a:solidFill>
            <a:srgbClr val="D1881D"/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  <a:effectLst>
            <a:innerShdw blurRad="63500" dist="50800" dir="13500000">
              <a:schemeClr val="tx2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to answer</a:t>
            </a:r>
            <a:endParaRPr lang="en-US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ounded Rectangle 9">
            <a:hlinkClick r:id="rId2" action="ppaction://hlinksldjump"/>
          </p:cNvPr>
          <p:cNvSpPr/>
          <p:nvPr/>
        </p:nvSpPr>
        <p:spPr>
          <a:xfrm>
            <a:off x="4994694" y="4078698"/>
            <a:ext cx="1406106" cy="729343"/>
          </a:xfrm>
          <a:prstGeom prst="roundRect">
            <a:avLst/>
          </a:prstGeom>
          <a:solidFill>
            <a:srgbClr val="D1881D"/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  <a:effectLst>
            <a:innerShdw blurRad="63500" dist="50800" dir="13500000">
              <a:schemeClr val="tx2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to answer</a:t>
            </a:r>
            <a:endParaRPr lang="en-US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ounded Rectangle 10">
            <a:hlinkClick r:id="rId3" action="ppaction://hlinksldjump"/>
          </p:cNvPr>
          <p:cNvSpPr/>
          <p:nvPr/>
        </p:nvSpPr>
        <p:spPr>
          <a:xfrm>
            <a:off x="7203056" y="4953000"/>
            <a:ext cx="1406106" cy="729343"/>
          </a:xfrm>
          <a:prstGeom prst="roundRect">
            <a:avLst/>
          </a:prstGeom>
          <a:solidFill>
            <a:srgbClr val="D1881D"/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  <a:effectLst>
            <a:innerShdw blurRad="63500" dist="50800" dir="13500000">
              <a:schemeClr val="tx2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to answer</a:t>
            </a:r>
            <a:endParaRPr lang="en-US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2316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135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National Institute of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eclguest</dc:creator>
  <cp:lastModifiedBy>eclguest</cp:lastModifiedBy>
  <cp:revision>3</cp:revision>
  <dcterms:created xsi:type="dcterms:W3CDTF">2017-12-13T01:41:07Z</dcterms:created>
  <dcterms:modified xsi:type="dcterms:W3CDTF">2017-12-13T02:07:45Z</dcterms:modified>
</cp:coreProperties>
</file>