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4.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EC660B-9407-4122-8323-FB3DC041828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F957234-9F05-4B58-9509-0744C4ABBF47}">
      <dgm:prSet phldrT="[Text]"/>
      <dgm:spPr>
        <a:solidFill>
          <a:schemeClr val="accent2">
            <a:lumMod val="60000"/>
            <a:lumOff val="40000"/>
          </a:schemeClr>
        </a:solidFill>
        <a:ln>
          <a:solidFill>
            <a:schemeClr val="tx2">
              <a:lumMod val="40000"/>
              <a:lumOff val="60000"/>
            </a:schemeClr>
          </a:solidFill>
        </a:ln>
      </dgm:spPr>
      <dgm:t>
        <a:bodyPr/>
        <a:lstStyle/>
        <a:p>
          <a:r>
            <a:rPr lang="en-US" dirty="0" smtClean="0"/>
            <a:t>Car</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26478BB1-ECDF-4CC3-94DB-3E4D6899137A}" type="parTrans" cxnId="{90E98D88-9715-49A1-8FDF-1C715CE05A5D}">
      <dgm:prSet/>
      <dgm:spPr/>
      <dgm:t>
        <a:bodyPr/>
        <a:lstStyle/>
        <a:p>
          <a:endParaRPr lang="en-US"/>
        </a:p>
      </dgm:t>
    </dgm:pt>
    <dgm:pt modelId="{3A1E078B-0587-488F-ADC1-8BD4C1031CFA}" type="sibTrans" cxnId="{90E98D88-9715-49A1-8FDF-1C715CE05A5D}">
      <dgm:prSet/>
      <dgm:spPr/>
      <dgm:t>
        <a:bodyPr/>
        <a:lstStyle/>
        <a:p>
          <a:endParaRPr lang="en-US"/>
        </a:p>
      </dgm:t>
    </dgm:pt>
    <dgm:pt modelId="{788C6012-D09B-460A-BD39-58D5FA7A7DB2}">
      <dgm:prSet phldrT="[Text]"/>
      <dgm:spPr>
        <a:solidFill>
          <a:srgbClr val="00B050"/>
        </a:solidFill>
        <a:ln>
          <a:solidFill>
            <a:schemeClr val="accent6">
              <a:lumMod val="40000"/>
              <a:lumOff val="60000"/>
            </a:schemeClr>
          </a:solidFill>
        </a:ln>
      </dgm:spPr>
      <dgm:t>
        <a:bodyPr/>
        <a:lstStyle/>
        <a:p>
          <a:r>
            <a:rPr lang="en-US" dirty="0" smtClean="0"/>
            <a:t>Diesel </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737C43C7-CF45-4F25-A80F-6DD9066031C7}" type="parTrans" cxnId="{DC04B7DD-52AF-4D70-873A-8549A79AE7AC}">
      <dgm:prSet/>
      <dgm:spPr/>
      <dgm:t>
        <a:bodyPr/>
        <a:lstStyle/>
        <a:p>
          <a:endParaRPr lang="en-US"/>
        </a:p>
      </dgm:t>
    </dgm:pt>
    <dgm:pt modelId="{67D4340D-1256-4923-A46F-5F0BE2B5DFD4}" type="sibTrans" cxnId="{DC04B7DD-52AF-4D70-873A-8549A79AE7AC}">
      <dgm:prSet/>
      <dgm:spPr/>
      <dgm:t>
        <a:bodyPr/>
        <a:lstStyle/>
        <a:p>
          <a:endParaRPr lang="en-US"/>
        </a:p>
      </dgm:t>
    </dgm:pt>
    <dgm:pt modelId="{1B6A2E52-B1AC-41E9-A377-AF7346E4D62B}">
      <dgm:prSet phldrT="[Text]"/>
      <dgm:spPr>
        <a:solidFill>
          <a:srgbClr val="00B0F0"/>
        </a:solidFill>
        <a:ln>
          <a:solidFill>
            <a:schemeClr val="tx1">
              <a:lumMod val="65000"/>
              <a:lumOff val="35000"/>
            </a:schemeClr>
          </a:solidFill>
        </a:ln>
      </dgm:spPr>
      <dgm:t>
        <a:bodyPr/>
        <a:lstStyle/>
        <a:p>
          <a:r>
            <a:rPr lang="en-US" dirty="0" smtClean="0"/>
            <a:t>Petrol</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D7B447D1-6E37-4F29-A7A2-B3C60F385B24}" type="parTrans" cxnId="{01C3383A-6FA7-4B7D-BFBA-9524288E8E18}">
      <dgm:prSet/>
      <dgm:spPr/>
      <dgm:t>
        <a:bodyPr/>
        <a:lstStyle/>
        <a:p>
          <a:endParaRPr lang="en-US"/>
        </a:p>
      </dgm:t>
    </dgm:pt>
    <dgm:pt modelId="{42EDC385-9327-4EE7-BE32-64A2190861A5}" type="sibTrans" cxnId="{01C3383A-6FA7-4B7D-BFBA-9524288E8E18}">
      <dgm:prSet/>
      <dgm:spPr/>
      <dgm:t>
        <a:bodyPr/>
        <a:lstStyle/>
        <a:p>
          <a:endParaRPr lang="en-US"/>
        </a:p>
      </dgm:t>
    </dgm:pt>
    <dgm:pt modelId="{32EA38A0-67F0-418D-9EBC-A318A0A81CEF}" type="asst">
      <dgm:prSet/>
      <dgm:spPr>
        <a:solidFill>
          <a:schemeClr val="bg2">
            <a:lumMod val="75000"/>
          </a:schemeClr>
        </a:solidFill>
        <a:ln>
          <a:solidFill>
            <a:srgbClr val="00B0F0"/>
          </a:solidFill>
        </a:ln>
      </dgm:spPr>
      <dgm:t>
        <a:bodyPr/>
        <a:lstStyle/>
        <a:p>
          <a:r>
            <a:rPr lang="en-US" dirty="0" smtClean="0"/>
            <a:t>Asia</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A28CAB34-75FB-4C97-9B5E-9FA72FDF2771}" type="parTrans" cxnId="{847EAA3B-63A5-41A7-8513-D61CF678E73C}">
      <dgm:prSet/>
      <dgm:spPr/>
      <dgm:t>
        <a:bodyPr/>
        <a:lstStyle/>
        <a:p>
          <a:endParaRPr lang="en-US"/>
        </a:p>
      </dgm:t>
    </dgm:pt>
    <dgm:pt modelId="{ED23C395-A163-454A-902C-CFFA54BCC41A}" type="sibTrans" cxnId="{847EAA3B-63A5-41A7-8513-D61CF678E73C}">
      <dgm:prSet/>
      <dgm:spPr/>
      <dgm:t>
        <a:bodyPr/>
        <a:lstStyle/>
        <a:p>
          <a:endParaRPr lang="en-US"/>
        </a:p>
      </dgm:t>
    </dgm:pt>
    <dgm:pt modelId="{D82E7CF5-8121-41A6-9914-6A676C3F6EBF}" type="asst">
      <dgm:prSet/>
      <dgm:spPr>
        <a:solidFill>
          <a:schemeClr val="bg1">
            <a:lumMod val="85000"/>
          </a:schemeClr>
        </a:solidFill>
        <a:ln>
          <a:solidFill>
            <a:schemeClr val="accent2">
              <a:lumMod val="50000"/>
            </a:schemeClr>
          </a:solidFill>
        </a:ln>
      </dgm:spPr>
      <dgm:t>
        <a:bodyPr/>
        <a:lstStyle/>
        <a:p>
          <a:r>
            <a:rPr lang="en-US" dirty="0" smtClean="0"/>
            <a:t>Conti</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F407B358-43F2-4642-8757-0352D72963C6}" type="parTrans" cxnId="{AABF1D8E-6821-4F64-8C43-A202EDCEDF34}">
      <dgm:prSet/>
      <dgm:spPr/>
      <dgm:t>
        <a:bodyPr/>
        <a:lstStyle/>
        <a:p>
          <a:endParaRPr lang="en-US"/>
        </a:p>
      </dgm:t>
    </dgm:pt>
    <dgm:pt modelId="{6EC8E4F2-A0F3-440D-BD23-459C1C5C6346}" type="sibTrans" cxnId="{AABF1D8E-6821-4F64-8C43-A202EDCEDF34}">
      <dgm:prSet/>
      <dgm:spPr/>
      <dgm:t>
        <a:bodyPr/>
        <a:lstStyle/>
        <a:p>
          <a:endParaRPr lang="en-US"/>
        </a:p>
      </dgm:t>
    </dgm:pt>
    <dgm:pt modelId="{3E652E8D-DDF3-49F1-9B43-A96DD366E001}" type="asst">
      <dgm:prSet/>
      <dgm:spPr>
        <a:solidFill>
          <a:schemeClr val="accent4">
            <a:lumMod val="75000"/>
          </a:schemeClr>
        </a:solidFill>
        <a:ln>
          <a:solidFill>
            <a:schemeClr val="accent5">
              <a:lumMod val="40000"/>
              <a:lumOff val="60000"/>
            </a:schemeClr>
          </a:solidFill>
        </a:ln>
      </dgm:spPr>
      <dgm:t>
        <a:bodyPr/>
        <a:lstStyle/>
        <a:p>
          <a:r>
            <a:rPr lang="en-US" dirty="0" smtClean="0"/>
            <a:t>Asia</a:t>
          </a:r>
          <a:endParaRPr lang="en-US" dirty="0"/>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1B685142-CD58-44C9-AE82-71910C22794C}" type="parTrans" cxnId="{0526582B-E352-4A8D-955F-A6D7CC1F5CD6}">
      <dgm:prSet/>
      <dgm:spPr/>
      <dgm:t>
        <a:bodyPr/>
        <a:lstStyle/>
        <a:p>
          <a:endParaRPr lang="en-US"/>
        </a:p>
      </dgm:t>
    </dgm:pt>
    <dgm:pt modelId="{854994A9-B3C7-4B45-9516-0D8CF3DFEE92}" type="sibTrans" cxnId="{0526582B-E352-4A8D-955F-A6D7CC1F5CD6}">
      <dgm:prSet/>
      <dgm:spPr/>
      <dgm:t>
        <a:bodyPr/>
        <a:lstStyle/>
        <a:p>
          <a:endParaRPr lang="en-US"/>
        </a:p>
      </dgm:t>
    </dgm:pt>
    <dgm:pt modelId="{5EFC4C46-A4C9-4531-800C-446353014319}" type="asst">
      <dgm:prSet/>
      <dgm:spPr>
        <a:solidFill>
          <a:schemeClr val="accent5">
            <a:lumMod val="60000"/>
            <a:lumOff val="40000"/>
          </a:schemeClr>
        </a:solidFill>
        <a:ln>
          <a:solidFill>
            <a:schemeClr val="bg2">
              <a:lumMod val="75000"/>
            </a:schemeClr>
          </a:solidFill>
        </a:ln>
      </dgm:spPr>
      <dgm:t>
        <a:bodyPr/>
        <a:lstStyle/>
        <a:p>
          <a:r>
            <a:rPr lang="en-US" dirty="0" smtClean="0"/>
            <a:t>Conti</a:t>
          </a:r>
          <a:endParaRPr lang="en-US" dirty="0"/>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2870BA08-F700-4206-A0DC-608427850217}" type="parTrans" cxnId="{14723110-89F4-4080-9A9B-2F5288A402E3}">
      <dgm:prSet/>
      <dgm:spPr/>
      <dgm:t>
        <a:bodyPr/>
        <a:lstStyle/>
        <a:p>
          <a:endParaRPr lang="en-US"/>
        </a:p>
      </dgm:t>
    </dgm:pt>
    <dgm:pt modelId="{AB201318-B884-4453-8ED8-F22A0412E3FC}" type="sibTrans" cxnId="{14723110-89F4-4080-9A9B-2F5288A402E3}">
      <dgm:prSet/>
      <dgm:spPr/>
      <dgm:t>
        <a:bodyPr/>
        <a:lstStyle/>
        <a:p>
          <a:endParaRPr lang="en-US"/>
        </a:p>
      </dgm:t>
    </dgm:pt>
    <dgm:pt modelId="{429834E8-0582-456A-93FD-9C1CE6AFCC0B}" type="pres">
      <dgm:prSet presAssocID="{80EC660B-9407-4122-8323-FB3DC0418280}" presName="hierChild1" presStyleCnt="0">
        <dgm:presLayoutVars>
          <dgm:orgChart val="1"/>
          <dgm:chPref val="1"/>
          <dgm:dir val="rev"/>
          <dgm:animOne val="branch"/>
          <dgm:animLvl val="lvl"/>
          <dgm:resizeHandles/>
        </dgm:presLayoutVars>
      </dgm:prSet>
      <dgm:spPr/>
      <dgm:t>
        <a:bodyPr/>
        <a:lstStyle/>
        <a:p>
          <a:endParaRPr lang="en-US"/>
        </a:p>
      </dgm:t>
    </dgm:pt>
    <dgm:pt modelId="{F4A6AA60-F7FA-40C9-92F8-0BFF3C1F42F8}" type="pres">
      <dgm:prSet presAssocID="{0F957234-9F05-4B58-9509-0744C4ABBF47}" presName="hierRoot1" presStyleCnt="0">
        <dgm:presLayoutVars>
          <dgm:hierBranch val="r"/>
        </dgm:presLayoutVars>
      </dgm:prSet>
      <dgm:spPr/>
    </dgm:pt>
    <dgm:pt modelId="{F53D6B47-58D2-4504-BE1C-11443316EEC4}" type="pres">
      <dgm:prSet presAssocID="{0F957234-9F05-4B58-9509-0744C4ABBF47}" presName="rootComposite1" presStyleCnt="0"/>
      <dgm:spPr/>
    </dgm:pt>
    <dgm:pt modelId="{8037A4E5-8FB4-46AD-A3CB-22B4FE333A65}" type="pres">
      <dgm:prSet presAssocID="{0F957234-9F05-4B58-9509-0744C4ABBF47}" presName="rootText1" presStyleLbl="node0" presStyleIdx="0" presStyleCnt="1">
        <dgm:presLayoutVars>
          <dgm:chPref val="3"/>
        </dgm:presLayoutVars>
      </dgm:prSet>
      <dgm:spPr/>
      <dgm:t>
        <a:bodyPr/>
        <a:lstStyle/>
        <a:p>
          <a:endParaRPr lang="en-US"/>
        </a:p>
      </dgm:t>
    </dgm:pt>
    <dgm:pt modelId="{BDF97DB3-DE24-4EE2-AAC4-57AD2037CAE5}" type="pres">
      <dgm:prSet presAssocID="{0F957234-9F05-4B58-9509-0744C4ABBF47}" presName="rootConnector1" presStyleLbl="node1" presStyleIdx="0" presStyleCnt="0"/>
      <dgm:spPr/>
      <dgm:t>
        <a:bodyPr/>
        <a:lstStyle/>
        <a:p>
          <a:endParaRPr lang="en-US"/>
        </a:p>
      </dgm:t>
    </dgm:pt>
    <dgm:pt modelId="{3174FFD0-55F5-4470-BF5E-EA65D5CBDC52}" type="pres">
      <dgm:prSet presAssocID="{0F957234-9F05-4B58-9509-0744C4ABBF47}" presName="hierChild2" presStyleCnt="0"/>
      <dgm:spPr/>
    </dgm:pt>
    <dgm:pt modelId="{89932F87-684E-4144-9E20-A8D6ED5E356E}" type="pres">
      <dgm:prSet presAssocID="{737C43C7-CF45-4F25-A80F-6DD9066031C7}" presName="Name50" presStyleLbl="parChTrans1D2" presStyleIdx="0" presStyleCnt="2"/>
      <dgm:spPr/>
      <dgm:t>
        <a:bodyPr/>
        <a:lstStyle/>
        <a:p>
          <a:endParaRPr lang="en-US"/>
        </a:p>
      </dgm:t>
    </dgm:pt>
    <dgm:pt modelId="{7A317A72-6F9A-4271-A487-09604AD79144}" type="pres">
      <dgm:prSet presAssocID="{788C6012-D09B-460A-BD39-58D5FA7A7DB2}" presName="hierRoot2" presStyleCnt="0">
        <dgm:presLayoutVars>
          <dgm:hierBranch val="init"/>
        </dgm:presLayoutVars>
      </dgm:prSet>
      <dgm:spPr/>
    </dgm:pt>
    <dgm:pt modelId="{4EE8FF03-3508-4D65-B700-90065E5CBCDC}" type="pres">
      <dgm:prSet presAssocID="{788C6012-D09B-460A-BD39-58D5FA7A7DB2}" presName="rootComposite" presStyleCnt="0"/>
      <dgm:spPr/>
    </dgm:pt>
    <dgm:pt modelId="{967B51FC-F82B-4680-BFA8-888C51094213}" type="pres">
      <dgm:prSet presAssocID="{788C6012-D09B-460A-BD39-58D5FA7A7DB2}" presName="rootText" presStyleLbl="node2" presStyleIdx="0" presStyleCnt="2">
        <dgm:presLayoutVars>
          <dgm:chPref val="3"/>
        </dgm:presLayoutVars>
      </dgm:prSet>
      <dgm:spPr/>
      <dgm:t>
        <a:bodyPr/>
        <a:lstStyle/>
        <a:p>
          <a:endParaRPr lang="en-US"/>
        </a:p>
      </dgm:t>
    </dgm:pt>
    <dgm:pt modelId="{9EA765A5-BAF1-4EB1-9CC5-BCC364C5E026}" type="pres">
      <dgm:prSet presAssocID="{788C6012-D09B-460A-BD39-58D5FA7A7DB2}" presName="rootConnector" presStyleLbl="node2" presStyleIdx="0" presStyleCnt="2"/>
      <dgm:spPr/>
      <dgm:t>
        <a:bodyPr/>
        <a:lstStyle/>
        <a:p>
          <a:endParaRPr lang="en-US"/>
        </a:p>
      </dgm:t>
    </dgm:pt>
    <dgm:pt modelId="{C4C0465E-15A9-4DCF-B070-D50CBD28EFB7}" type="pres">
      <dgm:prSet presAssocID="{788C6012-D09B-460A-BD39-58D5FA7A7DB2}" presName="hierChild4" presStyleCnt="0"/>
      <dgm:spPr/>
    </dgm:pt>
    <dgm:pt modelId="{8CCD59DA-6223-47FC-AA1D-D7CD8AC61A1D}" type="pres">
      <dgm:prSet presAssocID="{788C6012-D09B-460A-BD39-58D5FA7A7DB2}" presName="hierChild5" presStyleCnt="0"/>
      <dgm:spPr/>
    </dgm:pt>
    <dgm:pt modelId="{9A1689C4-5A56-41BF-97B6-7413CA8231C3}" type="pres">
      <dgm:prSet presAssocID="{A28CAB34-75FB-4C97-9B5E-9FA72FDF2771}" presName="Name111" presStyleLbl="parChTrans1D3" presStyleIdx="0" presStyleCnt="4"/>
      <dgm:spPr/>
      <dgm:t>
        <a:bodyPr/>
        <a:lstStyle/>
        <a:p>
          <a:endParaRPr lang="en-US"/>
        </a:p>
      </dgm:t>
    </dgm:pt>
    <dgm:pt modelId="{98B43AA3-0572-4B86-9CA3-3B0C5D37552D}" type="pres">
      <dgm:prSet presAssocID="{32EA38A0-67F0-418D-9EBC-A318A0A81CEF}" presName="hierRoot3" presStyleCnt="0">
        <dgm:presLayoutVars>
          <dgm:hierBranch val="init"/>
        </dgm:presLayoutVars>
      </dgm:prSet>
      <dgm:spPr/>
    </dgm:pt>
    <dgm:pt modelId="{B4C41422-D32E-4388-B60A-F1CB23D4C677}" type="pres">
      <dgm:prSet presAssocID="{32EA38A0-67F0-418D-9EBC-A318A0A81CEF}" presName="rootComposite3" presStyleCnt="0"/>
      <dgm:spPr/>
    </dgm:pt>
    <dgm:pt modelId="{0968D9B6-A60A-4B03-8774-84B7ADB10CBA}" type="pres">
      <dgm:prSet presAssocID="{32EA38A0-67F0-418D-9EBC-A318A0A81CEF}" presName="rootText3" presStyleLbl="asst2" presStyleIdx="0" presStyleCnt="4">
        <dgm:presLayoutVars>
          <dgm:chPref val="3"/>
        </dgm:presLayoutVars>
      </dgm:prSet>
      <dgm:spPr/>
      <dgm:t>
        <a:bodyPr/>
        <a:lstStyle/>
        <a:p>
          <a:endParaRPr lang="en-US"/>
        </a:p>
      </dgm:t>
    </dgm:pt>
    <dgm:pt modelId="{730EC149-BD2C-4E3F-BCE9-B9540B3B4F6E}" type="pres">
      <dgm:prSet presAssocID="{32EA38A0-67F0-418D-9EBC-A318A0A81CEF}" presName="rootConnector3" presStyleLbl="asst2" presStyleIdx="0" presStyleCnt="4"/>
      <dgm:spPr/>
      <dgm:t>
        <a:bodyPr/>
        <a:lstStyle/>
        <a:p>
          <a:endParaRPr lang="en-US"/>
        </a:p>
      </dgm:t>
    </dgm:pt>
    <dgm:pt modelId="{8FFC57DD-ACEF-43C6-AF5F-871B49A40AD1}" type="pres">
      <dgm:prSet presAssocID="{32EA38A0-67F0-418D-9EBC-A318A0A81CEF}" presName="hierChild6" presStyleCnt="0"/>
      <dgm:spPr/>
    </dgm:pt>
    <dgm:pt modelId="{D8AC02BB-9299-417C-B9D4-A7CF1D4FBE25}" type="pres">
      <dgm:prSet presAssocID="{32EA38A0-67F0-418D-9EBC-A318A0A81CEF}" presName="hierChild7" presStyleCnt="0"/>
      <dgm:spPr/>
    </dgm:pt>
    <dgm:pt modelId="{B3E84660-401E-4883-AFB8-8A827B458412}" type="pres">
      <dgm:prSet presAssocID="{F407B358-43F2-4642-8757-0352D72963C6}" presName="Name111" presStyleLbl="parChTrans1D3" presStyleIdx="1" presStyleCnt="4"/>
      <dgm:spPr/>
      <dgm:t>
        <a:bodyPr/>
        <a:lstStyle/>
        <a:p>
          <a:endParaRPr lang="en-US"/>
        </a:p>
      </dgm:t>
    </dgm:pt>
    <dgm:pt modelId="{EC34171D-0346-44E7-A289-8A35ACF09EA3}" type="pres">
      <dgm:prSet presAssocID="{D82E7CF5-8121-41A6-9914-6A676C3F6EBF}" presName="hierRoot3" presStyleCnt="0">
        <dgm:presLayoutVars>
          <dgm:hierBranch val="init"/>
        </dgm:presLayoutVars>
      </dgm:prSet>
      <dgm:spPr/>
    </dgm:pt>
    <dgm:pt modelId="{1A3AE7B5-D69A-4965-9B76-91C5F6D03C23}" type="pres">
      <dgm:prSet presAssocID="{D82E7CF5-8121-41A6-9914-6A676C3F6EBF}" presName="rootComposite3" presStyleCnt="0"/>
      <dgm:spPr/>
    </dgm:pt>
    <dgm:pt modelId="{78786757-281A-4F11-8376-27958097763C}" type="pres">
      <dgm:prSet presAssocID="{D82E7CF5-8121-41A6-9914-6A676C3F6EBF}" presName="rootText3" presStyleLbl="asst2" presStyleIdx="1" presStyleCnt="4">
        <dgm:presLayoutVars>
          <dgm:chPref val="3"/>
        </dgm:presLayoutVars>
      </dgm:prSet>
      <dgm:spPr/>
      <dgm:t>
        <a:bodyPr/>
        <a:lstStyle/>
        <a:p>
          <a:endParaRPr lang="en-US"/>
        </a:p>
      </dgm:t>
    </dgm:pt>
    <dgm:pt modelId="{E909D839-61CA-435B-84A4-C2A00E25A41D}" type="pres">
      <dgm:prSet presAssocID="{D82E7CF5-8121-41A6-9914-6A676C3F6EBF}" presName="rootConnector3" presStyleLbl="asst2" presStyleIdx="1" presStyleCnt="4"/>
      <dgm:spPr/>
      <dgm:t>
        <a:bodyPr/>
        <a:lstStyle/>
        <a:p>
          <a:endParaRPr lang="en-US"/>
        </a:p>
      </dgm:t>
    </dgm:pt>
    <dgm:pt modelId="{53351B45-5386-4B01-BFA2-0573E7A4BD50}" type="pres">
      <dgm:prSet presAssocID="{D82E7CF5-8121-41A6-9914-6A676C3F6EBF}" presName="hierChild6" presStyleCnt="0"/>
      <dgm:spPr/>
    </dgm:pt>
    <dgm:pt modelId="{5735DBB4-82C8-4F9B-8D83-09A480C82B7A}" type="pres">
      <dgm:prSet presAssocID="{D82E7CF5-8121-41A6-9914-6A676C3F6EBF}" presName="hierChild7" presStyleCnt="0"/>
      <dgm:spPr/>
    </dgm:pt>
    <dgm:pt modelId="{719B18AE-1DC2-493A-B71D-CFED7C3D6400}" type="pres">
      <dgm:prSet presAssocID="{D7B447D1-6E37-4F29-A7A2-B3C60F385B24}" presName="Name50" presStyleLbl="parChTrans1D2" presStyleIdx="1" presStyleCnt="2"/>
      <dgm:spPr/>
      <dgm:t>
        <a:bodyPr/>
        <a:lstStyle/>
        <a:p>
          <a:endParaRPr lang="en-US"/>
        </a:p>
      </dgm:t>
    </dgm:pt>
    <dgm:pt modelId="{1ACACC2C-DF33-4415-8FD0-5FCA83D3ECFB}" type="pres">
      <dgm:prSet presAssocID="{1B6A2E52-B1AC-41E9-A377-AF7346E4D62B}" presName="hierRoot2" presStyleCnt="0">
        <dgm:presLayoutVars>
          <dgm:hierBranch val="init"/>
        </dgm:presLayoutVars>
      </dgm:prSet>
      <dgm:spPr/>
    </dgm:pt>
    <dgm:pt modelId="{C2ADF989-1A87-4518-A5BC-9E9592EF223C}" type="pres">
      <dgm:prSet presAssocID="{1B6A2E52-B1AC-41E9-A377-AF7346E4D62B}" presName="rootComposite" presStyleCnt="0"/>
      <dgm:spPr/>
    </dgm:pt>
    <dgm:pt modelId="{6F33C81C-7C60-487B-A736-0ADC02A4E15A}" type="pres">
      <dgm:prSet presAssocID="{1B6A2E52-B1AC-41E9-A377-AF7346E4D62B}" presName="rootText" presStyleLbl="node2" presStyleIdx="1" presStyleCnt="2">
        <dgm:presLayoutVars>
          <dgm:chPref val="3"/>
        </dgm:presLayoutVars>
      </dgm:prSet>
      <dgm:spPr/>
      <dgm:t>
        <a:bodyPr/>
        <a:lstStyle/>
        <a:p>
          <a:endParaRPr lang="en-US"/>
        </a:p>
      </dgm:t>
    </dgm:pt>
    <dgm:pt modelId="{3AB8AA11-DF63-48F7-88BE-AF67A43C9825}" type="pres">
      <dgm:prSet presAssocID="{1B6A2E52-B1AC-41E9-A377-AF7346E4D62B}" presName="rootConnector" presStyleLbl="node2" presStyleIdx="1" presStyleCnt="2"/>
      <dgm:spPr/>
      <dgm:t>
        <a:bodyPr/>
        <a:lstStyle/>
        <a:p>
          <a:endParaRPr lang="en-US"/>
        </a:p>
      </dgm:t>
    </dgm:pt>
    <dgm:pt modelId="{20A59B42-5B3F-463F-BC73-DBD644BEA8CC}" type="pres">
      <dgm:prSet presAssocID="{1B6A2E52-B1AC-41E9-A377-AF7346E4D62B}" presName="hierChild4" presStyleCnt="0"/>
      <dgm:spPr/>
    </dgm:pt>
    <dgm:pt modelId="{3524C75F-E973-4A3B-B4BB-2F223F491B21}" type="pres">
      <dgm:prSet presAssocID="{1B6A2E52-B1AC-41E9-A377-AF7346E4D62B}" presName="hierChild5" presStyleCnt="0"/>
      <dgm:spPr/>
    </dgm:pt>
    <dgm:pt modelId="{2A3EF893-2328-4972-8880-042D770A0862}" type="pres">
      <dgm:prSet presAssocID="{1B685142-CD58-44C9-AE82-71910C22794C}" presName="Name111" presStyleLbl="parChTrans1D3" presStyleIdx="2" presStyleCnt="4"/>
      <dgm:spPr/>
      <dgm:t>
        <a:bodyPr/>
        <a:lstStyle/>
        <a:p>
          <a:endParaRPr lang="en-US"/>
        </a:p>
      </dgm:t>
    </dgm:pt>
    <dgm:pt modelId="{EAB259E4-E7CF-4F20-96C8-F1C00467B2FF}" type="pres">
      <dgm:prSet presAssocID="{3E652E8D-DDF3-49F1-9B43-A96DD366E001}" presName="hierRoot3" presStyleCnt="0">
        <dgm:presLayoutVars>
          <dgm:hierBranch val="init"/>
        </dgm:presLayoutVars>
      </dgm:prSet>
      <dgm:spPr/>
    </dgm:pt>
    <dgm:pt modelId="{62E0114B-F171-4971-A359-65E1B42D4C63}" type="pres">
      <dgm:prSet presAssocID="{3E652E8D-DDF3-49F1-9B43-A96DD366E001}" presName="rootComposite3" presStyleCnt="0"/>
      <dgm:spPr/>
    </dgm:pt>
    <dgm:pt modelId="{1A586599-3AD0-4F56-AB46-29A82C88ACFC}" type="pres">
      <dgm:prSet presAssocID="{3E652E8D-DDF3-49F1-9B43-A96DD366E001}" presName="rootText3" presStyleLbl="asst2" presStyleIdx="2" presStyleCnt="4">
        <dgm:presLayoutVars>
          <dgm:chPref val="3"/>
        </dgm:presLayoutVars>
      </dgm:prSet>
      <dgm:spPr/>
      <dgm:t>
        <a:bodyPr/>
        <a:lstStyle/>
        <a:p>
          <a:endParaRPr lang="en-US"/>
        </a:p>
      </dgm:t>
    </dgm:pt>
    <dgm:pt modelId="{7A347814-2DCD-40E4-82E2-898DBEDE547E}" type="pres">
      <dgm:prSet presAssocID="{3E652E8D-DDF3-49F1-9B43-A96DD366E001}" presName="rootConnector3" presStyleLbl="asst2" presStyleIdx="2" presStyleCnt="4"/>
      <dgm:spPr/>
      <dgm:t>
        <a:bodyPr/>
        <a:lstStyle/>
        <a:p>
          <a:endParaRPr lang="en-US"/>
        </a:p>
      </dgm:t>
    </dgm:pt>
    <dgm:pt modelId="{1EC86731-CD15-4467-8806-F92F345CE2A0}" type="pres">
      <dgm:prSet presAssocID="{3E652E8D-DDF3-49F1-9B43-A96DD366E001}" presName="hierChild6" presStyleCnt="0"/>
      <dgm:spPr/>
    </dgm:pt>
    <dgm:pt modelId="{A44F0736-0730-457F-AA51-F29A65825B38}" type="pres">
      <dgm:prSet presAssocID="{3E652E8D-DDF3-49F1-9B43-A96DD366E001}" presName="hierChild7" presStyleCnt="0"/>
      <dgm:spPr/>
    </dgm:pt>
    <dgm:pt modelId="{E328875E-186B-479D-A709-37C7E6F2123A}" type="pres">
      <dgm:prSet presAssocID="{2870BA08-F700-4206-A0DC-608427850217}" presName="Name111" presStyleLbl="parChTrans1D3" presStyleIdx="3" presStyleCnt="4"/>
      <dgm:spPr/>
      <dgm:t>
        <a:bodyPr/>
        <a:lstStyle/>
        <a:p>
          <a:endParaRPr lang="en-US"/>
        </a:p>
      </dgm:t>
    </dgm:pt>
    <dgm:pt modelId="{9BFB24D2-F70E-402E-9DF1-086E51E9873C}" type="pres">
      <dgm:prSet presAssocID="{5EFC4C46-A4C9-4531-800C-446353014319}" presName="hierRoot3" presStyleCnt="0">
        <dgm:presLayoutVars>
          <dgm:hierBranch val="init"/>
        </dgm:presLayoutVars>
      </dgm:prSet>
      <dgm:spPr/>
    </dgm:pt>
    <dgm:pt modelId="{30B5B9B4-3F9C-45A8-B1FC-8A8CD5348A44}" type="pres">
      <dgm:prSet presAssocID="{5EFC4C46-A4C9-4531-800C-446353014319}" presName="rootComposite3" presStyleCnt="0"/>
      <dgm:spPr/>
    </dgm:pt>
    <dgm:pt modelId="{6A8A79D1-FD08-41AF-A252-C13DD98B8C38}" type="pres">
      <dgm:prSet presAssocID="{5EFC4C46-A4C9-4531-800C-446353014319}" presName="rootText3" presStyleLbl="asst2" presStyleIdx="3" presStyleCnt="4" custLinFactNeighborX="1627" custLinFactNeighborY="442">
        <dgm:presLayoutVars>
          <dgm:chPref val="3"/>
        </dgm:presLayoutVars>
      </dgm:prSet>
      <dgm:spPr/>
      <dgm:t>
        <a:bodyPr/>
        <a:lstStyle/>
        <a:p>
          <a:endParaRPr lang="en-US"/>
        </a:p>
      </dgm:t>
    </dgm:pt>
    <dgm:pt modelId="{D9E4B5B9-ECCF-4B47-BE87-92052B9A37C2}" type="pres">
      <dgm:prSet presAssocID="{5EFC4C46-A4C9-4531-800C-446353014319}" presName="rootConnector3" presStyleLbl="asst2" presStyleIdx="3" presStyleCnt="4"/>
      <dgm:spPr/>
      <dgm:t>
        <a:bodyPr/>
        <a:lstStyle/>
        <a:p>
          <a:endParaRPr lang="en-US"/>
        </a:p>
      </dgm:t>
    </dgm:pt>
    <dgm:pt modelId="{85E4AA07-26CE-47DB-8719-68176724505C}" type="pres">
      <dgm:prSet presAssocID="{5EFC4C46-A4C9-4531-800C-446353014319}" presName="hierChild6" presStyleCnt="0"/>
      <dgm:spPr/>
    </dgm:pt>
    <dgm:pt modelId="{B704297A-16B3-4221-ADA5-B15AFE47D140}" type="pres">
      <dgm:prSet presAssocID="{5EFC4C46-A4C9-4531-800C-446353014319}" presName="hierChild7" presStyleCnt="0"/>
      <dgm:spPr/>
    </dgm:pt>
    <dgm:pt modelId="{9DC9F5DC-5655-47FB-87F2-9C8C30E2756D}" type="pres">
      <dgm:prSet presAssocID="{0F957234-9F05-4B58-9509-0744C4ABBF47}" presName="hierChild3" presStyleCnt="0"/>
      <dgm:spPr/>
    </dgm:pt>
  </dgm:ptLst>
  <dgm:cxnLst>
    <dgm:cxn modelId="{14723110-89F4-4080-9A9B-2F5288A402E3}" srcId="{1B6A2E52-B1AC-41E9-A377-AF7346E4D62B}" destId="{5EFC4C46-A4C9-4531-800C-446353014319}" srcOrd="1" destOrd="0" parTransId="{2870BA08-F700-4206-A0DC-608427850217}" sibTransId="{AB201318-B884-4453-8ED8-F22A0412E3FC}"/>
    <dgm:cxn modelId="{459EFCD4-B9BD-48AD-A084-86FA36157629}" type="presOf" srcId="{D82E7CF5-8121-41A6-9914-6A676C3F6EBF}" destId="{78786757-281A-4F11-8376-27958097763C}" srcOrd="0" destOrd="0" presId="urn:microsoft.com/office/officeart/2005/8/layout/orgChart1"/>
    <dgm:cxn modelId="{90E98D88-9715-49A1-8FDF-1C715CE05A5D}" srcId="{80EC660B-9407-4122-8323-FB3DC0418280}" destId="{0F957234-9F05-4B58-9509-0744C4ABBF47}" srcOrd="0" destOrd="0" parTransId="{26478BB1-ECDF-4CC3-94DB-3E4D6899137A}" sibTransId="{3A1E078B-0587-488F-ADC1-8BD4C1031CFA}"/>
    <dgm:cxn modelId="{90482B79-F698-40C5-96F5-D1816047EFE6}" type="presOf" srcId="{737C43C7-CF45-4F25-A80F-6DD9066031C7}" destId="{89932F87-684E-4144-9E20-A8D6ED5E356E}" srcOrd="0" destOrd="0" presId="urn:microsoft.com/office/officeart/2005/8/layout/orgChart1"/>
    <dgm:cxn modelId="{2ADDA125-B4B9-481E-A4EC-AD4B553ADD38}" type="presOf" srcId="{5EFC4C46-A4C9-4531-800C-446353014319}" destId="{6A8A79D1-FD08-41AF-A252-C13DD98B8C38}" srcOrd="0" destOrd="0" presId="urn:microsoft.com/office/officeart/2005/8/layout/orgChart1"/>
    <dgm:cxn modelId="{56A0D5A4-940B-476F-9EB4-A79D78C7E57A}" type="presOf" srcId="{1B685142-CD58-44C9-AE82-71910C22794C}" destId="{2A3EF893-2328-4972-8880-042D770A0862}" srcOrd="0" destOrd="0" presId="urn:microsoft.com/office/officeart/2005/8/layout/orgChart1"/>
    <dgm:cxn modelId="{80DF395F-48CF-4C70-BFA4-2DB931F14388}" type="presOf" srcId="{5EFC4C46-A4C9-4531-800C-446353014319}" destId="{D9E4B5B9-ECCF-4B47-BE87-92052B9A37C2}" srcOrd="1" destOrd="0" presId="urn:microsoft.com/office/officeart/2005/8/layout/orgChart1"/>
    <dgm:cxn modelId="{5A04D765-5FF6-4559-A032-F52A3BF46FFD}" type="presOf" srcId="{0F957234-9F05-4B58-9509-0744C4ABBF47}" destId="{BDF97DB3-DE24-4EE2-AAC4-57AD2037CAE5}" srcOrd="1" destOrd="0" presId="urn:microsoft.com/office/officeart/2005/8/layout/orgChart1"/>
    <dgm:cxn modelId="{AA3AC205-7A6F-4208-A17B-B045ABC21D2B}" type="presOf" srcId="{3E652E8D-DDF3-49F1-9B43-A96DD366E001}" destId="{7A347814-2DCD-40E4-82E2-898DBEDE547E}" srcOrd="1" destOrd="0" presId="urn:microsoft.com/office/officeart/2005/8/layout/orgChart1"/>
    <dgm:cxn modelId="{DC04B7DD-52AF-4D70-873A-8549A79AE7AC}" srcId="{0F957234-9F05-4B58-9509-0744C4ABBF47}" destId="{788C6012-D09B-460A-BD39-58D5FA7A7DB2}" srcOrd="0" destOrd="0" parTransId="{737C43C7-CF45-4F25-A80F-6DD9066031C7}" sibTransId="{67D4340D-1256-4923-A46F-5F0BE2B5DFD4}"/>
    <dgm:cxn modelId="{AABF1D8E-6821-4F64-8C43-A202EDCEDF34}" srcId="{788C6012-D09B-460A-BD39-58D5FA7A7DB2}" destId="{D82E7CF5-8121-41A6-9914-6A676C3F6EBF}" srcOrd="1" destOrd="0" parTransId="{F407B358-43F2-4642-8757-0352D72963C6}" sibTransId="{6EC8E4F2-A0F3-440D-BD23-459C1C5C6346}"/>
    <dgm:cxn modelId="{0526582B-E352-4A8D-955F-A6D7CC1F5CD6}" srcId="{1B6A2E52-B1AC-41E9-A377-AF7346E4D62B}" destId="{3E652E8D-DDF3-49F1-9B43-A96DD366E001}" srcOrd="0" destOrd="0" parTransId="{1B685142-CD58-44C9-AE82-71910C22794C}" sibTransId="{854994A9-B3C7-4B45-9516-0D8CF3DFEE92}"/>
    <dgm:cxn modelId="{F124133D-0C45-49CF-BB10-1ACB8AD5823F}" type="presOf" srcId="{788C6012-D09B-460A-BD39-58D5FA7A7DB2}" destId="{9EA765A5-BAF1-4EB1-9CC5-BCC364C5E026}" srcOrd="1" destOrd="0" presId="urn:microsoft.com/office/officeart/2005/8/layout/orgChart1"/>
    <dgm:cxn modelId="{01C3383A-6FA7-4B7D-BFBA-9524288E8E18}" srcId="{0F957234-9F05-4B58-9509-0744C4ABBF47}" destId="{1B6A2E52-B1AC-41E9-A377-AF7346E4D62B}" srcOrd="1" destOrd="0" parTransId="{D7B447D1-6E37-4F29-A7A2-B3C60F385B24}" sibTransId="{42EDC385-9327-4EE7-BE32-64A2190861A5}"/>
    <dgm:cxn modelId="{6AE73B4F-08B9-4647-A967-F4AAE3ECCC30}" type="presOf" srcId="{1B6A2E52-B1AC-41E9-A377-AF7346E4D62B}" destId="{6F33C81C-7C60-487B-A736-0ADC02A4E15A}" srcOrd="0" destOrd="0" presId="urn:microsoft.com/office/officeart/2005/8/layout/orgChart1"/>
    <dgm:cxn modelId="{031BB165-9EBE-46CE-8F1B-329B86579C88}" type="presOf" srcId="{3E652E8D-DDF3-49F1-9B43-A96DD366E001}" destId="{1A586599-3AD0-4F56-AB46-29A82C88ACFC}" srcOrd="0" destOrd="0" presId="urn:microsoft.com/office/officeart/2005/8/layout/orgChart1"/>
    <dgm:cxn modelId="{FE655F66-C7B4-4E93-84B9-DF7C7E41BB86}" type="presOf" srcId="{788C6012-D09B-460A-BD39-58D5FA7A7DB2}" destId="{967B51FC-F82B-4680-BFA8-888C51094213}" srcOrd="0" destOrd="0" presId="urn:microsoft.com/office/officeart/2005/8/layout/orgChart1"/>
    <dgm:cxn modelId="{847EAA3B-63A5-41A7-8513-D61CF678E73C}" srcId="{788C6012-D09B-460A-BD39-58D5FA7A7DB2}" destId="{32EA38A0-67F0-418D-9EBC-A318A0A81CEF}" srcOrd="0" destOrd="0" parTransId="{A28CAB34-75FB-4C97-9B5E-9FA72FDF2771}" sibTransId="{ED23C395-A163-454A-902C-CFFA54BCC41A}"/>
    <dgm:cxn modelId="{A8E716C6-8F0E-49C4-AE82-EDCE5610CE5B}" type="presOf" srcId="{32EA38A0-67F0-418D-9EBC-A318A0A81CEF}" destId="{0968D9B6-A60A-4B03-8774-84B7ADB10CBA}" srcOrd="0" destOrd="0" presId="urn:microsoft.com/office/officeart/2005/8/layout/orgChart1"/>
    <dgm:cxn modelId="{BF784E91-875F-4372-9A20-421F37D16F9A}" type="presOf" srcId="{D82E7CF5-8121-41A6-9914-6A676C3F6EBF}" destId="{E909D839-61CA-435B-84A4-C2A00E25A41D}" srcOrd="1" destOrd="0" presId="urn:microsoft.com/office/officeart/2005/8/layout/orgChart1"/>
    <dgm:cxn modelId="{C94FC74B-AFB8-4806-A583-9442369C473D}" type="presOf" srcId="{D7B447D1-6E37-4F29-A7A2-B3C60F385B24}" destId="{719B18AE-1DC2-493A-B71D-CFED7C3D6400}" srcOrd="0" destOrd="0" presId="urn:microsoft.com/office/officeart/2005/8/layout/orgChart1"/>
    <dgm:cxn modelId="{329B4FD4-6DC6-4795-8257-6CD86922FC54}" type="presOf" srcId="{80EC660B-9407-4122-8323-FB3DC0418280}" destId="{429834E8-0582-456A-93FD-9C1CE6AFCC0B}" srcOrd="0" destOrd="0" presId="urn:microsoft.com/office/officeart/2005/8/layout/orgChart1"/>
    <dgm:cxn modelId="{641CF13B-8424-4F8F-8995-C869750E5310}" type="presOf" srcId="{2870BA08-F700-4206-A0DC-608427850217}" destId="{E328875E-186B-479D-A709-37C7E6F2123A}" srcOrd="0" destOrd="0" presId="urn:microsoft.com/office/officeart/2005/8/layout/orgChart1"/>
    <dgm:cxn modelId="{3F51D3C1-041E-4CEC-AF9A-2D1895235C5E}" type="presOf" srcId="{32EA38A0-67F0-418D-9EBC-A318A0A81CEF}" destId="{730EC149-BD2C-4E3F-BCE9-B9540B3B4F6E}" srcOrd="1" destOrd="0" presId="urn:microsoft.com/office/officeart/2005/8/layout/orgChart1"/>
    <dgm:cxn modelId="{86B11323-40BC-402F-8C14-F4ABB4B88700}" type="presOf" srcId="{1B6A2E52-B1AC-41E9-A377-AF7346E4D62B}" destId="{3AB8AA11-DF63-48F7-88BE-AF67A43C9825}" srcOrd="1" destOrd="0" presId="urn:microsoft.com/office/officeart/2005/8/layout/orgChart1"/>
    <dgm:cxn modelId="{8ACB2D5D-3D4C-45DE-B9D9-0438193FAC40}" type="presOf" srcId="{F407B358-43F2-4642-8757-0352D72963C6}" destId="{B3E84660-401E-4883-AFB8-8A827B458412}" srcOrd="0" destOrd="0" presId="urn:microsoft.com/office/officeart/2005/8/layout/orgChart1"/>
    <dgm:cxn modelId="{3C7D34E1-E11E-469C-83A7-9F9C527A9F01}" type="presOf" srcId="{A28CAB34-75FB-4C97-9B5E-9FA72FDF2771}" destId="{9A1689C4-5A56-41BF-97B6-7413CA8231C3}" srcOrd="0" destOrd="0" presId="urn:microsoft.com/office/officeart/2005/8/layout/orgChart1"/>
    <dgm:cxn modelId="{0D2B1E63-4DBC-4418-8FD7-7CB421CC7530}" type="presOf" srcId="{0F957234-9F05-4B58-9509-0744C4ABBF47}" destId="{8037A4E5-8FB4-46AD-A3CB-22B4FE333A65}" srcOrd="0" destOrd="0" presId="urn:microsoft.com/office/officeart/2005/8/layout/orgChart1"/>
    <dgm:cxn modelId="{6D0EA497-6C1A-4A2E-BD04-6BF5322AA28D}" type="presParOf" srcId="{429834E8-0582-456A-93FD-9C1CE6AFCC0B}" destId="{F4A6AA60-F7FA-40C9-92F8-0BFF3C1F42F8}" srcOrd="0" destOrd="0" presId="urn:microsoft.com/office/officeart/2005/8/layout/orgChart1"/>
    <dgm:cxn modelId="{9AB1422E-2419-45EF-8042-8245435749B1}" type="presParOf" srcId="{F4A6AA60-F7FA-40C9-92F8-0BFF3C1F42F8}" destId="{F53D6B47-58D2-4504-BE1C-11443316EEC4}" srcOrd="0" destOrd="0" presId="urn:microsoft.com/office/officeart/2005/8/layout/orgChart1"/>
    <dgm:cxn modelId="{A71264FE-E1E8-4FF8-98A8-067ED583942A}" type="presParOf" srcId="{F53D6B47-58D2-4504-BE1C-11443316EEC4}" destId="{8037A4E5-8FB4-46AD-A3CB-22B4FE333A65}" srcOrd="0" destOrd="0" presId="urn:microsoft.com/office/officeart/2005/8/layout/orgChart1"/>
    <dgm:cxn modelId="{0E89EAF7-EF66-4E01-8C13-F16C5CC3D964}" type="presParOf" srcId="{F53D6B47-58D2-4504-BE1C-11443316EEC4}" destId="{BDF97DB3-DE24-4EE2-AAC4-57AD2037CAE5}" srcOrd="1" destOrd="0" presId="urn:microsoft.com/office/officeart/2005/8/layout/orgChart1"/>
    <dgm:cxn modelId="{BD2CA8C8-8426-4255-846F-48FC81CC987C}" type="presParOf" srcId="{F4A6AA60-F7FA-40C9-92F8-0BFF3C1F42F8}" destId="{3174FFD0-55F5-4470-BF5E-EA65D5CBDC52}" srcOrd="1" destOrd="0" presId="urn:microsoft.com/office/officeart/2005/8/layout/orgChart1"/>
    <dgm:cxn modelId="{24730847-0232-4B8F-A98A-AC801990E003}" type="presParOf" srcId="{3174FFD0-55F5-4470-BF5E-EA65D5CBDC52}" destId="{89932F87-684E-4144-9E20-A8D6ED5E356E}" srcOrd="0" destOrd="0" presId="urn:microsoft.com/office/officeart/2005/8/layout/orgChart1"/>
    <dgm:cxn modelId="{B17B2850-51E0-46BE-9BC5-910F40C623C2}" type="presParOf" srcId="{3174FFD0-55F5-4470-BF5E-EA65D5CBDC52}" destId="{7A317A72-6F9A-4271-A487-09604AD79144}" srcOrd="1" destOrd="0" presId="urn:microsoft.com/office/officeart/2005/8/layout/orgChart1"/>
    <dgm:cxn modelId="{33ABFB8E-D9D2-41E5-9955-D21610164021}" type="presParOf" srcId="{7A317A72-6F9A-4271-A487-09604AD79144}" destId="{4EE8FF03-3508-4D65-B700-90065E5CBCDC}" srcOrd="0" destOrd="0" presId="urn:microsoft.com/office/officeart/2005/8/layout/orgChart1"/>
    <dgm:cxn modelId="{21E52E0D-0980-4729-A470-B9075095CF60}" type="presParOf" srcId="{4EE8FF03-3508-4D65-B700-90065E5CBCDC}" destId="{967B51FC-F82B-4680-BFA8-888C51094213}" srcOrd="0" destOrd="0" presId="urn:microsoft.com/office/officeart/2005/8/layout/orgChart1"/>
    <dgm:cxn modelId="{731CE373-2B86-4009-BA62-43FF31DD6422}" type="presParOf" srcId="{4EE8FF03-3508-4D65-B700-90065E5CBCDC}" destId="{9EA765A5-BAF1-4EB1-9CC5-BCC364C5E026}" srcOrd="1" destOrd="0" presId="urn:microsoft.com/office/officeart/2005/8/layout/orgChart1"/>
    <dgm:cxn modelId="{4D0C2018-5BDA-43ED-9318-98EF54E675D1}" type="presParOf" srcId="{7A317A72-6F9A-4271-A487-09604AD79144}" destId="{C4C0465E-15A9-4DCF-B070-D50CBD28EFB7}" srcOrd="1" destOrd="0" presId="urn:microsoft.com/office/officeart/2005/8/layout/orgChart1"/>
    <dgm:cxn modelId="{72969467-4B47-4478-BCD1-886C24BF3C2F}" type="presParOf" srcId="{7A317A72-6F9A-4271-A487-09604AD79144}" destId="{8CCD59DA-6223-47FC-AA1D-D7CD8AC61A1D}" srcOrd="2" destOrd="0" presId="urn:microsoft.com/office/officeart/2005/8/layout/orgChart1"/>
    <dgm:cxn modelId="{FE5B4639-B64E-478E-B07C-761C1FE80641}" type="presParOf" srcId="{8CCD59DA-6223-47FC-AA1D-D7CD8AC61A1D}" destId="{9A1689C4-5A56-41BF-97B6-7413CA8231C3}" srcOrd="0" destOrd="0" presId="urn:microsoft.com/office/officeart/2005/8/layout/orgChart1"/>
    <dgm:cxn modelId="{B4061C0B-860B-4C94-AC13-5C3B0ECBFE36}" type="presParOf" srcId="{8CCD59DA-6223-47FC-AA1D-D7CD8AC61A1D}" destId="{98B43AA3-0572-4B86-9CA3-3B0C5D37552D}" srcOrd="1" destOrd="0" presId="urn:microsoft.com/office/officeart/2005/8/layout/orgChart1"/>
    <dgm:cxn modelId="{C4D69EBA-A605-4405-9889-35C40163EDEC}" type="presParOf" srcId="{98B43AA3-0572-4B86-9CA3-3B0C5D37552D}" destId="{B4C41422-D32E-4388-B60A-F1CB23D4C677}" srcOrd="0" destOrd="0" presId="urn:microsoft.com/office/officeart/2005/8/layout/orgChart1"/>
    <dgm:cxn modelId="{6C3A0105-7742-47CD-BD4E-F2DE5ADD0D8C}" type="presParOf" srcId="{B4C41422-D32E-4388-B60A-F1CB23D4C677}" destId="{0968D9B6-A60A-4B03-8774-84B7ADB10CBA}" srcOrd="0" destOrd="0" presId="urn:microsoft.com/office/officeart/2005/8/layout/orgChart1"/>
    <dgm:cxn modelId="{CDBE2883-C760-401D-8E97-0E7C17A629D4}" type="presParOf" srcId="{B4C41422-D32E-4388-B60A-F1CB23D4C677}" destId="{730EC149-BD2C-4E3F-BCE9-B9540B3B4F6E}" srcOrd="1" destOrd="0" presId="urn:microsoft.com/office/officeart/2005/8/layout/orgChart1"/>
    <dgm:cxn modelId="{961F909E-2B37-433D-9102-C9EC6E175D87}" type="presParOf" srcId="{98B43AA3-0572-4B86-9CA3-3B0C5D37552D}" destId="{8FFC57DD-ACEF-43C6-AF5F-871B49A40AD1}" srcOrd="1" destOrd="0" presId="urn:microsoft.com/office/officeart/2005/8/layout/orgChart1"/>
    <dgm:cxn modelId="{4AFD8F97-D1C9-4E20-ADD9-A565E74D5862}" type="presParOf" srcId="{98B43AA3-0572-4B86-9CA3-3B0C5D37552D}" destId="{D8AC02BB-9299-417C-B9D4-A7CF1D4FBE25}" srcOrd="2" destOrd="0" presId="urn:microsoft.com/office/officeart/2005/8/layout/orgChart1"/>
    <dgm:cxn modelId="{82D537DF-A2AC-421C-A710-A855CF40AB14}" type="presParOf" srcId="{8CCD59DA-6223-47FC-AA1D-D7CD8AC61A1D}" destId="{B3E84660-401E-4883-AFB8-8A827B458412}" srcOrd="2" destOrd="0" presId="urn:microsoft.com/office/officeart/2005/8/layout/orgChart1"/>
    <dgm:cxn modelId="{AADA39DF-5A1A-47AF-AF6A-5233B9CF191F}" type="presParOf" srcId="{8CCD59DA-6223-47FC-AA1D-D7CD8AC61A1D}" destId="{EC34171D-0346-44E7-A289-8A35ACF09EA3}" srcOrd="3" destOrd="0" presId="urn:microsoft.com/office/officeart/2005/8/layout/orgChart1"/>
    <dgm:cxn modelId="{44DC5E95-EA90-44DA-85E8-A668BAC1CCE5}" type="presParOf" srcId="{EC34171D-0346-44E7-A289-8A35ACF09EA3}" destId="{1A3AE7B5-D69A-4965-9B76-91C5F6D03C23}" srcOrd="0" destOrd="0" presId="urn:microsoft.com/office/officeart/2005/8/layout/orgChart1"/>
    <dgm:cxn modelId="{EE9840BC-EDBC-4E94-B620-35D2CD567808}" type="presParOf" srcId="{1A3AE7B5-D69A-4965-9B76-91C5F6D03C23}" destId="{78786757-281A-4F11-8376-27958097763C}" srcOrd="0" destOrd="0" presId="urn:microsoft.com/office/officeart/2005/8/layout/orgChart1"/>
    <dgm:cxn modelId="{B0A78B04-BC66-4836-8597-67730FC4E36D}" type="presParOf" srcId="{1A3AE7B5-D69A-4965-9B76-91C5F6D03C23}" destId="{E909D839-61CA-435B-84A4-C2A00E25A41D}" srcOrd="1" destOrd="0" presId="urn:microsoft.com/office/officeart/2005/8/layout/orgChart1"/>
    <dgm:cxn modelId="{35616D9E-8067-495E-8683-D252ED2F4849}" type="presParOf" srcId="{EC34171D-0346-44E7-A289-8A35ACF09EA3}" destId="{53351B45-5386-4B01-BFA2-0573E7A4BD50}" srcOrd="1" destOrd="0" presId="urn:microsoft.com/office/officeart/2005/8/layout/orgChart1"/>
    <dgm:cxn modelId="{8C68658F-A73A-4B3F-8EEE-46D487F4EB94}" type="presParOf" srcId="{EC34171D-0346-44E7-A289-8A35ACF09EA3}" destId="{5735DBB4-82C8-4F9B-8D83-09A480C82B7A}" srcOrd="2" destOrd="0" presId="urn:microsoft.com/office/officeart/2005/8/layout/orgChart1"/>
    <dgm:cxn modelId="{7E8948B0-1E78-4F59-B0C6-C237E2C54483}" type="presParOf" srcId="{3174FFD0-55F5-4470-BF5E-EA65D5CBDC52}" destId="{719B18AE-1DC2-493A-B71D-CFED7C3D6400}" srcOrd="2" destOrd="0" presId="urn:microsoft.com/office/officeart/2005/8/layout/orgChart1"/>
    <dgm:cxn modelId="{3B42942D-5ACB-4144-81ED-EC78B7ABE482}" type="presParOf" srcId="{3174FFD0-55F5-4470-BF5E-EA65D5CBDC52}" destId="{1ACACC2C-DF33-4415-8FD0-5FCA83D3ECFB}" srcOrd="3" destOrd="0" presId="urn:microsoft.com/office/officeart/2005/8/layout/orgChart1"/>
    <dgm:cxn modelId="{ABA5A878-C131-42A9-BDE7-D2AABC1D0BCF}" type="presParOf" srcId="{1ACACC2C-DF33-4415-8FD0-5FCA83D3ECFB}" destId="{C2ADF989-1A87-4518-A5BC-9E9592EF223C}" srcOrd="0" destOrd="0" presId="urn:microsoft.com/office/officeart/2005/8/layout/orgChart1"/>
    <dgm:cxn modelId="{FF37767B-D0CC-45FA-A3D1-3DF140213777}" type="presParOf" srcId="{C2ADF989-1A87-4518-A5BC-9E9592EF223C}" destId="{6F33C81C-7C60-487B-A736-0ADC02A4E15A}" srcOrd="0" destOrd="0" presId="urn:microsoft.com/office/officeart/2005/8/layout/orgChart1"/>
    <dgm:cxn modelId="{73BFCE89-8E40-4B74-B105-B8E0138CF149}" type="presParOf" srcId="{C2ADF989-1A87-4518-A5BC-9E9592EF223C}" destId="{3AB8AA11-DF63-48F7-88BE-AF67A43C9825}" srcOrd="1" destOrd="0" presId="urn:microsoft.com/office/officeart/2005/8/layout/orgChart1"/>
    <dgm:cxn modelId="{E947B7AC-146E-4B0D-BDCB-D83BAFC4F79F}" type="presParOf" srcId="{1ACACC2C-DF33-4415-8FD0-5FCA83D3ECFB}" destId="{20A59B42-5B3F-463F-BC73-DBD644BEA8CC}" srcOrd="1" destOrd="0" presId="urn:microsoft.com/office/officeart/2005/8/layout/orgChart1"/>
    <dgm:cxn modelId="{8D2BBD74-D61C-4FFB-955B-3FD7F3B351AD}" type="presParOf" srcId="{1ACACC2C-DF33-4415-8FD0-5FCA83D3ECFB}" destId="{3524C75F-E973-4A3B-B4BB-2F223F491B21}" srcOrd="2" destOrd="0" presId="urn:microsoft.com/office/officeart/2005/8/layout/orgChart1"/>
    <dgm:cxn modelId="{235C892E-C8D5-435B-8EC9-43FB72C45EA3}" type="presParOf" srcId="{3524C75F-E973-4A3B-B4BB-2F223F491B21}" destId="{2A3EF893-2328-4972-8880-042D770A0862}" srcOrd="0" destOrd="0" presId="urn:microsoft.com/office/officeart/2005/8/layout/orgChart1"/>
    <dgm:cxn modelId="{31F4B9C3-2D62-4280-9D7A-820D8ACC489D}" type="presParOf" srcId="{3524C75F-E973-4A3B-B4BB-2F223F491B21}" destId="{EAB259E4-E7CF-4F20-96C8-F1C00467B2FF}" srcOrd="1" destOrd="0" presId="urn:microsoft.com/office/officeart/2005/8/layout/orgChart1"/>
    <dgm:cxn modelId="{62B948D0-B8B2-4759-83A1-4719D320FC2A}" type="presParOf" srcId="{EAB259E4-E7CF-4F20-96C8-F1C00467B2FF}" destId="{62E0114B-F171-4971-A359-65E1B42D4C63}" srcOrd="0" destOrd="0" presId="urn:microsoft.com/office/officeart/2005/8/layout/orgChart1"/>
    <dgm:cxn modelId="{9C26EE76-5128-49EF-99D1-87A73E6EF689}" type="presParOf" srcId="{62E0114B-F171-4971-A359-65E1B42D4C63}" destId="{1A586599-3AD0-4F56-AB46-29A82C88ACFC}" srcOrd="0" destOrd="0" presId="urn:microsoft.com/office/officeart/2005/8/layout/orgChart1"/>
    <dgm:cxn modelId="{01CD9309-BA37-453B-86BC-06D2083240B7}" type="presParOf" srcId="{62E0114B-F171-4971-A359-65E1B42D4C63}" destId="{7A347814-2DCD-40E4-82E2-898DBEDE547E}" srcOrd="1" destOrd="0" presId="urn:microsoft.com/office/officeart/2005/8/layout/orgChart1"/>
    <dgm:cxn modelId="{80F53B36-31CB-4DE8-AE1F-279ABD1927FF}" type="presParOf" srcId="{EAB259E4-E7CF-4F20-96C8-F1C00467B2FF}" destId="{1EC86731-CD15-4467-8806-F92F345CE2A0}" srcOrd="1" destOrd="0" presId="urn:microsoft.com/office/officeart/2005/8/layout/orgChart1"/>
    <dgm:cxn modelId="{EDDCF3E5-4C31-4628-A87D-3AB9BCAC7357}" type="presParOf" srcId="{EAB259E4-E7CF-4F20-96C8-F1C00467B2FF}" destId="{A44F0736-0730-457F-AA51-F29A65825B38}" srcOrd="2" destOrd="0" presId="urn:microsoft.com/office/officeart/2005/8/layout/orgChart1"/>
    <dgm:cxn modelId="{92CC21E7-A4C3-4667-A31F-2C5A4D9C8E1C}" type="presParOf" srcId="{3524C75F-E973-4A3B-B4BB-2F223F491B21}" destId="{E328875E-186B-479D-A709-37C7E6F2123A}" srcOrd="2" destOrd="0" presId="urn:microsoft.com/office/officeart/2005/8/layout/orgChart1"/>
    <dgm:cxn modelId="{0299EC1E-8FF7-4D0D-9BB3-02D694463540}" type="presParOf" srcId="{3524C75F-E973-4A3B-B4BB-2F223F491B21}" destId="{9BFB24D2-F70E-402E-9DF1-086E51E9873C}" srcOrd="3" destOrd="0" presId="urn:microsoft.com/office/officeart/2005/8/layout/orgChart1"/>
    <dgm:cxn modelId="{9AFC6F8F-4936-429B-B304-B36DD46CBE8F}" type="presParOf" srcId="{9BFB24D2-F70E-402E-9DF1-086E51E9873C}" destId="{30B5B9B4-3F9C-45A8-B1FC-8A8CD5348A44}" srcOrd="0" destOrd="0" presId="urn:microsoft.com/office/officeart/2005/8/layout/orgChart1"/>
    <dgm:cxn modelId="{A9C0E8E8-DF41-40DB-BD7E-47790657C6E8}" type="presParOf" srcId="{30B5B9B4-3F9C-45A8-B1FC-8A8CD5348A44}" destId="{6A8A79D1-FD08-41AF-A252-C13DD98B8C38}" srcOrd="0" destOrd="0" presId="urn:microsoft.com/office/officeart/2005/8/layout/orgChart1"/>
    <dgm:cxn modelId="{F4DF0A0C-EC6C-4A10-B868-2D8953E452D4}" type="presParOf" srcId="{30B5B9B4-3F9C-45A8-B1FC-8A8CD5348A44}" destId="{D9E4B5B9-ECCF-4B47-BE87-92052B9A37C2}" srcOrd="1" destOrd="0" presId="urn:microsoft.com/office/officeart/2005/8/layout/orgChart1"/>
    <dgm:cxn modelId="{086E3FE5-B575-4DEB-BA44-12D1DB496563}" type="presParOf" srcId="{9BFB24D2-F70E-402E-9DF1-086E51E9873C}" destId="{85E4AA07-26CE-47DB-8719-68176724505C}" srcOrd="1" destOrd="0" presId="urn:microsoft.com/office/officeart/2005/8/layout/orgChart1"/>
    <dgm:cxn modelId="{11B266EA-31DF-43C5-9515-F1F21FF229AE}" type="presParOf" srcId="{9BFB24D2-F70E-402E-9DF1-086E51E9873C}" destId="{B704297A-16B3-4221-ADA5-B15AFE47D140}" srcOrd="2" destOrd="0" presId="urn:microsoft.com/office/officeart/2005/8/layout/orgChart1"/>
    <dgm:cxn modelId="{14805BE1-8CAA-4F77-88CF-38BA502D3ADF}" type="presParOf" srcId="{F4A6AA60-F7FA-40C9-92F8-0BFF3C1F42F8}" destId="{9DC9F5DC-5655-47FB-87F2-9C8C30E2756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8875E-186B-479D-A709-37C7E6F2123A}">
      <dsp:nvSpPr>
        <dsp:cNvPr id="0" name=""/>
        <dsp:cNvSpPr/>
      </dsp:nvSpPr>
      <dsp:spPr>
        <a:xfrm>
          <a:off x="1873414" y="3238261"/>
          <a:ext cx="109143" cy="568548"/>
        </a:xfrm>
        <a:custGeom>
          <a:avLst/>
          <a:gdLst/>
          <a:ahLst/>
          <a:cxnLst/>
          <a:rect l="0" t="0" r="0" b="0"/>
          <a:pathLst>
            <a:path>
              <a:moveTo>
                <a:pt x="109143" y="0"/>
              </a:moveTo>
              <a:lnTo>
                <a:pt x="109143" y="568548"/>
              </a:lnTo>
              <a:lnTo>
                <a:pt x="0" y="5685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3EF893-2328-4972-8880-042D770A0862}">
      <dsp:nvSpPr>
        <dsp:cNvPr id="0" name=""/>
        <dsp:cNvSpPr/>
      </dsp:nvSpPr>
      <dsp:spPr>
        <a:xfrm>
          <a:off x="1982558" y="3238261"/>
          <a:ext cx="129156" cy="565829"/>
        </a:xfrm>
        <a:custGeom>
          <a:avLst/>
          <a:gdLst/>
          <a:ahLst/>
          <a:cxnLst/>
          <a:rect l="0" t="0" r="0" b="0"/>
          <a:pathLst>
            <a:path>
              <a:moveTo>
                <a:pt x="0" y="0"/>
              </a:moveTo>
              <a:lnTo>
                <a:pt x="0" y="565829"/>
              </a:lnTo>
              <a:lnTo>
                <a:pt x="129156" y="5658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9B18AE-1DC2-493A-B71D-CFED7C3D6400}">
      <dsp:nvSpPr>
        <dsp:cNvPr id="0" name=""/>
        <dsp:cNvSpPr/>
      </dsp:nvSpPr>
      <dsp:spPr>
        <a:xfrm>
          <a:off x="438827" y="618224"/>
          <a:ext cx="928698" cy="2312521"/>
        </a:xfrm>
        <a:custGeom>
          <a:avLst/>
          <a:gdLst/>
          <a:ahLst/>
          <a:cxnLst/>
          <a:rect l="0" t="0" r="0" b="0"/>
          <a:pathLst>
            <a:path>
              <a:moveTo>
                <a:pt x="0" y="0"/>
              </a:moveTo>
              <a:lnTo>
                <a:pt x="0" y="2312521"/>
              </a:lnTo>
              <a:lnTo>
                <a:pt x="928698" y="23125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E84660-401E-4883-AFB8-8A827B458412}">
      <dsp:nvSpPr>
        <dsp:cNvPr id="0" name=""/>
        <dsp:cNvSpPr/>
      </dsp:nvSpPr>
      <dsp:spPr>
        <a:xfrm>
          <a:off x="1853401" y="1491570"/>
          <a:ext cx="129156" cy="565829"/>
        </a:xfrm>
        <a:custGeom>
          <a:avLst/>
          <a:gdLst/>
          <a:ahLst/>
          <a:cxnLst/>
          <a:rect l="0" t="0" r="0" b="0"/>
          <a:pathLst>
            <a:path>
              <a:moveTo>
                <a:pt x="129156" y="0"/>
              </a:moveTo>
              <a:lnTo>
                <a:pt x="129156" y="565829"/>
              </a:lnTo>
              <a:lnTo>
                <a:pt x="0" y="5658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1689C4-5A56-41BF-97B6-7413CA8231C3}">
      <dsp:nvSpPr>
        <dsp:cNvPr id="0" name=""/>
        <dsp:cNvSpPr/>
      </dsp:nvSpPr>
      <dsp:spPr>
        <a:xfrm>
          <a:off x="1982558" y="1491570"/>
          <a:ext cx="129156" cy="565829"/>
        </a:xfrm>
        <a:custGeom>
          <a:avLst/>
          <a:gdLst/>
          <a:ahLst/>
          <a:cxnLst/>
          <a:rect l="0" t="0" r="0" b="0"/>
          <a:pathLst>
            <a:path>
              <a:moveTo>
                <a:pt x="0" y="0"/>
              </a:moveTo>
              <a:lnTo>
                <a:pt x="0" y="565829"/>
              </a:lnTo>
              <a:lnTo>
                <a:pt x="129156" y="56582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932F87-684E-4144-9E20-A8D6ED5E356E}">
      <dsp:nvSpPr>
        <dsp:cNvPr id="0" name=""/>
        <dsp:cNvSpPr/>
      </dsp:nvSpPr>
      <dsp:spPr>
        <a:xfrm>
          <a:off x="438827" y="618224"/>
          <a:ext cx="928698" cy="565829"/>
        </a:xfrm>
        <a:custGeom>
          <a:avLst/>
          <a:gdLst/>
          <a:ahLst/>
          <a:cxnLst/>
          <a:rect l="0" t="0" r="0" b="0"/>
          <a:pathLst>
            <a:path>
              <a:moveTo>
                <a:pt x="0" y="0"/>
              </a:moveTo>
              <a:lnTo>
                <a:pt x="0" y="565829"/>
              </a:lnTo>
              <a:lnTo>
                <a:pt x="928698" y="565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37A4E5-8FB4-46AD-A3CB-22B4FE333A65}">
      <dsp:nvSpPr>
        <dsp:cNvPr id="0" name=""/>
        <dsp:cNvSpPr/>
      </dsp:nvSpPr>
      <dsp:spPr>
        <a:xfrm>
          <a:off x="315820" y="3192"/>
          <a:ext cx="1230064" cy="615032"/>
        </a:xfrm>
        <a:prstGeom prst="rect">
          <a:avLst/>
        </a:prstGeom>
        <a:solidFill>
          <a:schemeClr val="accent2">
            <a:lumMod val="60000"/>
            <a:lumOff val="40000"/>
          </a:schemeClr>
        </a:solidFill>
        <a:ln w="25400" cap="flat" cmpd="sng" algn="ctr">
          <a:solidFill>
            <a:schemeClr val="tx2">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Car</a:t>
          </a:r>
          <a:endParaRPr lang="en-US" sz="3700" kern="1200" dirty="0"/>
        </a:p>
      </dsp:txBody>
      <dsp:txXfrm>
        <a:off x="315820" y="3192"/>
        <a:ext cx="1230064" cy="615032"/>
      </dsp:txXfrm>
    </dsp:sp>
    <dsp:sp modelId="{967B51FC-F82B-4680-BFA8-888C51094213}">
      <dsp:nvSpPr>
        <dsp:cNvPr id="0" name=""/>
        <dsp:cNvSpPr/>
      </dsp:nvSpPr>
      <dsp:spPr>
        <a:xfrm>
          <a:off x="1367525" y="876538"/>
          <a:ext cx="1230064" cy="615032"/>
        </a:xfrm>
        <a:prstGeom prst="rect">
          <a:avLst/>
        </a:prstGeom>
        <a:solidFill>
          <a:srgbClr val="00B050"/>
        </a:solidFill>
        <a:ln w="25400"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Diesel </a:t>
          </a:r>
          <a:endParaRPr lang="en-US" sz="3700" kern="1200" dirty="0"/>
        </a:p>
      </dsp:txBody>
      <dsp:txXfrm>
        <a:off x="1367525" y="876538"/>
        <a:ext cx="1230064" cy="615032"/>
      </dsp:txXfrm>
    </dsp:sp>
    <dsp:sp modelId="{0968D9B6-A60A-4B03-8774-84B7ADB10CBA}">
      <dsp:nvSpPr>
        <dsp:cNvPr id="0" name=""/>
        <dsp:cNvSpPr/>
      </dsp:nvSpPr>
      <dsp:spPr>
        <a:xfrm>
          <a:off x="2111714" y="1749883"/>
          <a:ext cx="1230064" cy="615032"/>
        </a:xfrm>
        <a:prstGeom prst="rect">
          <a:avLst/>
        </a:prstGeom>
        <a:solidFill>
          <a:schemeClr val="bg2">
            <a:lumMod val="7500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Asia</a:t>
          </a:r>
          <a:endParaRPr lang="en-US" sz="3700" kern="1200" dirty="0"/>
        </a:p>
      </dsp:txBody>
      <dsp:txXfrm>
        <a:off x="2111714" y="1749883"/>
        <a:ext cx="1230064" cy="615032"/>
      </dsp:txXfrm>
    </dsp:sp>
    <dsp:sp modelId="{78786757-281A-4F11-8376-27958097763C}">
      <dsp:nvSpPr>
        <dsp:cNvPr id="0" name=""/>
        <dsp:cNvSpPr/>
      </dsp:nvSpPr>
      <dsp:spPr>
        <a:xfrm>
          <a:off x="623336" y="1749883"/>
          <a:ext cx="1230064" cy="615032"/>
        </a:xfrm>
        <a:prstGeom prst="rect">
          <a:avLst/>
        </a:prstGeom>
        <a:solidFill>
          <a:schemeClr val="bg1">
            <a:lumMod val="85000"/>
          </a:schemeClr>
        </a:solidFill>
        <a:ln w="25400" cap="flat" cmpd="sng" algn="ctr">
          <a:solidFill>
            <a:schemeClr val="accent2">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Conti</a:t>
          </a:r>
          <a:endParaRPr lang="en-US" sz="3700" kern="1200" dirty="0"/>
        </a:p>
      </dsp:txBody>
      <dsp:txXfrm>
        <a:off x="623336" y="1749883"/>
        <a:ext cx="1230064" cy="615032"/>
      </dsp:txXfrm>
    </dsp:sp>
    <dsp:sp modelId="{6F33C81C-7C60-487B-A736-0ADC02A4E15A}">
      <dsp:nvSpPr>
        <dsp:cNvPr id="0" name=""/>
        <dsp:cNvSpPr/>
      </dsp:nvSpPr>
      <dsp:spPr>
        <a:xfrm>
          <a:off x="1367525" y="2623229"/>
          <a:ext cx="1230064" cy="615032"/>
        </a:xfrm>
        <a:prstGeom prst="rect">
          <a:avLst/>
        </a:prstGeom>
        <a:solidFill>
          <a:srgbClr val="00B0F0"/>
        </a:solidFill>
        <a:ln w="25400" cap="flat" cmpd="sng" algn="ctr">
          <a:solidFill>
            <a:schemeClr val="tx1">
              <a:lumMod val="65000"/>
              <a:lumOff val="3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Petrol</a:t>
          </a:r>
          <a:endParaRPr lang="en-US" sz="3700" kern="1200" dirty="0"/>
        </a:p>
      </dsp:txBody>
      <dsp:txXfrm>
        <a:off x="1367525" y="2623229"/>
        <a:ext cx="1230064" cy="615032"/>
      </dsp:txXfrm>
    </dsp:sp>
    <dsp:sp modelId="{1A586599-3AD0-4F56-AB46-29A82C88ACFC}">
      <dsp:nvSpPr>
        <dsp:cNvPr id="0" name=""/>
        <dsp:cNvSpPr/>
      </dsp:nvSpPr>
      <dsp:spPr>
        <a:xfrm>
          <a:off x="2111714" y="3496575"/>
          <a:ext cx="1230064" cy="615032"/>
        </a:xfrm>
        <a:prstGeom prst="rect">
          <a:avLst/>
        </a:prstGeom>
        <a:solidFill>
          <a:schemeClr val="accent4">
            <a:lumMod val="75000"/>
          </a:schemeClr>
        </a:solidFill>
        <a:ln w="25400" cap="flat" cmpd="sng" algn="ctr">
          <a:solidFill>
            <a:schemeClr val="accent5">
              <a:lumMod val="40000"/>
              <a:lumOff val="6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Asia</a:t>
          </a:r>
          <a:endParaRPr lang="en-US" sz="3700" kern="1200" dirty="0"/>
        </a:p>
      </dsp:txBody>
      <dsp:txXfrm>
        <a:off x="2111714" y="3496575"/>
        <a:ext cx="1230064" cy="615032"/>
      </dsp:txXfrm>
    </dsp:sp>
    <dsp:sp modelId="{6A8A79D1-FD08-41AF-A252-C13DD98B8C38}">
      <dsp:nvSpPr>
        <dsp:cNvPr id="0" name=""/>
        <dsp:cNvSpPr/>
      </dsp:nvSpPr>
      <dsp:spPr>
        <a:xfrm>
          <a:off x="643349" y="3499293"/>
          <a:ext cx="1230064" cy="615032"/>
        </a:xfrm>
        <a:prstGeom prst="rect">
          <a:avLst/>
        </a:prstGeom>
        <a:solidFill>
          <a:schemeClr val="accent5">
            <a:lumMod val="60000"/>
            <a:lumOff val="40000"/>
          </a:schemeClr>
        </a:solidFill>
        <a:ln w="25400" cap="flat" cmpd="sng" algn="ctr">
          <a:solidFill>
            <a:schemeClr val="bg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Conti</a:t>
          </a:r>
          <a:endParaRPr lang="en-US" sz="3700" kern="1200" dirty="0"/>
        </a:p>
      </dsp:txBody>
      <dsp:txXfrm>
        <a:off x="643349" y="3499293"/>
        <a:ext cx="1230064" cy="61503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28520256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337669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211273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165399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221379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358625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399906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63218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160065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3710953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08A5A6E-9696-4097-B460-A43BBF7BDCD1}" type="datetimeFigureOut">
              <a:rPr lang="en-US" smtClean="0"/>
              <a:t>12/13/2017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A21148-3F84-4A45-9F7B-14A67BBDBD5E}" type="slidenum">
              <a:rPr lang="en-US" smtClean="0"/>
              <a:t>‹#›</a:t>
            </a:fld>
            <a:endParaRPr lang="en-US"/>
          </a:p>
        </p:txBody>
      </p:sp>
    </p:spTree>
    <p:extLst>
      <p:ext uri="{BB962C8B-B14F-4D97-AF65-F5344CB8AC3E}">
        <p14:creationId xmlns:p14="http://schemas.microsoft.com/office/powerpoint/2010/main" val="253471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7" name="TextBox 6"/>
          <p:cNvSpPr txBox="1"/>
          <p:nvPr userDrawn="1"/>
        </p:nvSpPr>
        <p:spPr>
          <a:xfrm>
            <a:off x="2400300" y="228600"/>
            <a:ext cx="4343400" cy="923330"/>
          </a:xfrm>
          <a:prstGeom prst="rect">
            <a:avLst/>
          </a:prstGeom>
          <a:noFill/>
        </p:spPr>
        <p:txBody>
          <a:bodyPr wrap="square" rtlCol="0">
            <a:spAutoFit/>
          </a:bodyPr>
          <a:lstStyle/>
          <a:p>
            <a:r>
              <a:rPr lang="en-US" sz="5400" b="1" dirty="0" smtClean="0">
                <a:effectLst>
                  <a:outerShdw blurRad="38100" dist="38100" dir="2700000" algn="tl">
                    <a:srgbClr val="000000">
                      <a:alpha val="43137"/>
                    </a:srgbClr>
                  </a:outerShdw>
                </a:effectLst>
              </a:rPr>
              <a:t>Types of </a:t>
            </a:r>
            <a:r>
              <a:rPr lang="en-US" sz="5400" b="1" dirty="0" smtClean="0">
                <a:effectLst>
                  <a:outerShdw blurRad="38100" dist="38100" dir="2700000" algn="tl">
                    <a:srgbClr val="000000">
                      <a:alpha val="43137"/>
                    </a:srgbClr>
                  </a:outerShdw>
                </a:effectLst>
              </a:rPr>
              <a:t>Cars</a:t>
            </a:r>
            <a:endParaRPr lang="en-US" sz="5400" b="1" dirty="0">
              <a:effectLst>
                <a:outerShdw blurRad="38100" dist="38100" dir="2700000" algn="tl">
                  <a:srgbClr val="000000">
                    <a:alpha val="43137"/>
                  </a:srgbClr>
                </a:outerShdw>
              </a:effectLst>
            </a:endParaRPr>
          </a:p>
        </p:txBody>
      </p:sp>
      <p:cxnSp>
        <p:nvCxnSpPr>
          <p:cNvPr id="9" name="Straight Connector 8"/>
          <p:cNvCxnSpPr/>
          <p:nvPr userDrawn="1"/>
        </p:nvCxnSpPr>
        <p:spPr>
          <a:xfrm>
            <a:off x="228600" y="1151930"/>
            <a:ext cx="8534400" cy="0"/>
          </a:xfrm>
          <a:prstGeom prst="line">
            <a:avLst/>
          </a:prstGeom>
          <a:ln w="28575"/>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Action Button: Home 11">
            <a:hlinkClick r:id="" action="ppaction://hlinkshowjump?jump=firstslide" highlightClick="1"/>
          </p:cNvPr>
          <p:cNvSpPr/>
          <p:nvPr userDrawn="1"/>
        </p:nvSpPr>
        <p:spPr>
          <a:xfrm>
            <a:off x="7534712" y="6324600"/>
            <a:ext cx="457200" cy="457200"/>
          </a:xfrm>
          <a:prstGeom prst="actionButtonHo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ction Button: Forward or Next 12">
            <a:hlinkClick r:id="" action="ppaction://hlinkshowjump?jump=nextslide" highlightClick="1"/>
          </p:cNvPr>
          <p:cNvSpPr/>
          <p:nvPr userDrawn="1"/>
        </p:nvSpPr>
        <p:spPr>
          <a:xfrm>
            <a:off x="8068112" y="6324600"/>
            <a:ext cx="457200" cy="457200"/>
          </a:xfrm>
          <a:prstGeom prst="actionButtonForwardNext">
            <a:avLst/>
          </a:prstGeom>
          <a:solidFill>
            <a:srgbClr val="92D050"/>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ction Button: Back or Previous 13">
            <a:hlinkClick r:id="" action="ppaction://hlinkshowjump?jump=previousslide" highlightClick="1"/>
          </p:cNvPr>
          <p:cNvSpPr/>
          <p:nvPr userDrawn="1"/>
        </p:nvSpPr>
        <p:spPr>
          <a:xfrm>
            <a:off x="7001312" y="6324600"/>
            <a:ext cx="457200" cy="457200"/>
          </a:xfrm>
          <a:prstGeom prst="actionButtonBackPrevious">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6206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hyperlink" Target="http://www.hardwarezone.com.sg/feature-why-you-should-consider-diesel-your-next-car/diesel-vs-petrol-engines" TargetMode="External"/><Relationship Id="rId2" Type="http://schemas.openxmlformats.org/officeDocument/2006/relationships/hyperlink" Target="http://www.sgcarmart.com/main/index.php"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gcarmart.com/new_cars/index.php"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gcarmart.com/new_cars/newcars_listing.php?&amp;MOD=diesel&amp;RPG=6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 y="1371600"/>
            <a:ext cx="4700016" cy="4524315"/>
          </a:xfrm>
          <a:prstGeom prst="rect">
            <a:avLst/>
          </a:prstGeom>
          <a:noFill/>
        </p:spPr>
        <p:txBody>
          <a:bodyPr wrap="square" rtlCol="0">
            <a:spAutoFit/>
          </a:bodyPr>
          <a:lstStyle/>
          <a:p>
            <a:r>
              <a:rPr lang="en-US" dirty="0" smtClean="0">
                <a:solidFill>
                  <a:srgbClr val="FF0000"/>
                </a:solidFill>
              </a:rPr>
              <a:t>WELCOME!</a:t>
            </a:r>
          </a:p>
          <a:p>
            <a:endParaRPr lang="en-US" dirty="0" smtClean="0">
              <a:solidFill>
                <a:srgbClr val="FF0000"/>
              </a:solidFill>
            </a:endParaRPr>
          </a:p>
          <a:p>
            <a:r>
              <a:rPr lang="en-US" dirty="0" smtClean="0">
                <a:solidFill>
                  <a:srgbClr val="FF0000"/>
                </a:solidFill>
              </a:rPr>
              <a:t>This is a module to teach you all about the different types of </a:t>
            </a:r>
            <a:r>
              <a:rPr lang="en-US" dirty="0" smtClean="0">
                <a:solidFill>
                  <a:srgbClr val="FF0000"/>
                </a:solidFill>
              </a:rPr>
              <a:t>cars</a:t>
            </a:r>
            <a:r>
              <a:rPr lang="en-US" dirty="0" smtClean="0">
                <a:solidFill>
                  <a:srgbClr val="FF0000"/>
                </a:solidFill>
              </a:rPr>
              <a:t>.</a:t>
            </a:r>
          </a:p>
          <a:p>
            <a:endParaRPr lang="en-US" dirty="0" smtClean="0">
              <a:solidFill>
                <a:srgbClr val="FF0000"/>
              </a:solidFill>
            </a:endParaRPr>
          </a:p>
          <a:p>
            <a:r>
              <a:rPr lang="en-US" dirty="0" smtClean="0">
                <a:solidFill>
                  <a:srgbClr val="FF0000"/>
                </a:solidFill>
              </a:rPr>
              <a:t>This knowledge may help you decide which type of </a:t>
            </a:r>
            <a:r>
              <a:rPr lang="en-US" dirty="0" smtClean="0">
                <a:solidFill>
                  <a:srgbClr val="FF0000"/>
                </a:solidFill>
              </a:rPr>
              <a:t>cars </a:t>
            </a:r>
            <a:r>
              <a:rPr lang="en-US" dirty="0" smtClean="0">
                <a:solidFill>
                  <a:srgbClr val="FF0000"/>
                </a:solidFill>
              </a:rPr>
              <a:t>to get.</a:t>
            </a:r>
          </a:p>
          <a:p>
            <a:endParaRPr lang="en-US" dirty="0" smtClean="0">
              <a:solidFill>
                <a:srgbClr val="FF0000"/>
              </a:solidFill>
            </a:endParaRPr>
          </a:p>
          <a:p>
            <a:r>
              <a:rPr lang="en-US" dirty="0" smtClean="0">
                <a:solidFill>
                  <a:srgbClr val="FF0000"/>
                </a:solidFill>
              </a:rPr>
              <a:t>Click a particular topic in the Navigation Map on the right to go to a particular topic.</a:t>
            </a:r>
          </a:p>
          <a:p>
            <a:endParaRPr lang="en-US" dirty="0" smtClean="0">
              <a:solidFill>
                <a:srgbClr val="FF0000"/>
              </a:solidFill>
            </a:endParaRPr>
          </a:p>
          <a:p>
            <a:r>
              <a:rPr lang="en-US" dirty="0" smtClean="0">
                <a:solidFill>
                  <a:srgbClr val="FF0000"/>
                </a:solidFill>
              </a:rPr>
              <a:t>Or use the navigation buttons at the bottom right to move between the pages or to return to this Home page.</a:t>
            </a:r>
          </a:p>
          <a:p>
            <a:endParaRPr lang="en-US" dirty="0" smtClean="0">
              <a:solidFill>
                <a:srgbClr val="FF0000"/>
              </a:solidFill>
            </a:endParaRPr>
          </a:p>
          <a:p>
            <a:r>
              <a:rPr lang="en-US" dirty="0" smtClean="0">
                <a:solidFill>
                  <a:srgbClr val="FF0000"/>
                </a:solidFill>
              </a:rPr>
              <a:t>Enjoy the module!</a:t>
            </a:r>
            <a:endParaRPr lang="en-US" dirty="0">
              <a:solidFill>
                <a:srgbClr val="FF0000"/>
              </a:solidFill>
            </a:endParaRPr>
          </a:p>
        </p:txBody>
      </p:sp>
      <p:graphicFrame>
        <p:nvGraphicFramePr>
          <p:cNvPr id="5" name="Diagram 4"/>
          <p:cNvGraphicFramePr/>
          <p:nvPr>
            <p:extLst>
              <p:ext uri="{D42A27DB-BD31-4B8C-83A1-F6EECF244321}">
                <p14:modId xmlns:p14="http://schemas.microsoft.com/office/powerpoint/2010/main" val="1497910191"/>
              </p:ext>
            </p:extLst>
          </p:nvPr>
        </p:nvGraphicFramePr>
        <p:xfrm>
          <a:off x="5334000" y="1676400"/>
          <a:ext cx="3657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2578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371600"/>
            <a:ext cx="8077200" cy="4247317"/>
          </a:xfrm>
          <a:prstGeom prst="rect">
            <a:avLst/>
          </a:prstGeom>
          <a:noFill/>
        </p:spPr>
        <p:txBody>
          <a:bodyPr wrap="square" rtlCol="0">
            <a:spAutoFit/>
          </a:bodyPr>
          <a:lstStyle/>
          <a:p>
            <a:r>
              <a:rPr lang="en-US" dirty="0"/>
              <a:t>Buying a new car is a unique experience. Like it or not, a new car is likely to be one of the biggest purchases you’ll ever make. Many of us look forward to the process, but others may find it incredibly daunting, especially given the huge amount of choice that faces buyers today – even in just one manufacturer’s showroom</a:t>
            </a:r>
            <a:r>
              <a:rPr lang="en-US" dirty="0" smtClean="0"/>
              <a:t>.</a:t>
            </a:r>
          </a:p>
          <a:p>
            <a:endParaRPr lang="en-US" dirty="0"/>
          </a:p>
          <a:p>
            <a:r>
              <a:rPr lang="en-US" dirty="0"/>
              <a:t>Either way, </a:t>
            </a:r>
            <a:r>
              <a:rPr lang="en-US" dirty="0" err="1"/>
              <a:t>Carbuyer</a:t>
            </a:r>
            <a:r>
              <a:rPr lang="en-US" dirty="0"/>
              <a:t> is here to help. Here, we show you exactly what to expect, from initial choices like those between new or used, </a:t>
            </a:r>
            <a:r>
              <a:rPr lang="en-US" dirty="0" smtClean="0"/>
              <a:t>petrol or </a:t>
            </a:r>
            <a:r>
              <a:rPr lang="en-US" dirty="0" err="1" smtClean="0"/>
              <a:t>dieseland</a:t>
            </a:r>
            <a:r>
              <a:rPr lang="en-US" dirty="0" smtClean="0"/>
              <a:t> </a:t>
            </a:r>
            <a:r>
              <a:rPr lang="en-US" dirty="0"/>
              <a:t>even a choice as simple as body style. </a:t>
            </a:r>
            <a:endParaRPr lang="en-US" dirty="0" smtClean="0"/>
          </a:p>
          <a:p>
            <a:endParaRPr lang="en-US" dirty="0"/>
          </a:p>
          <a:p>
            <a:r>
              <a:rPr lang="en-US" dirty="0" smtClean="0"/>
              <a:t>Our </a:t>
            </a:r>
            <a:r>
              <a:rPr lang="en-US" dirty="0"/>
              <a:t>mission is to help you find your perfect car, while answering any questions you may have about the buying and ownership process. </a:t>
            </a:r>
            <a:endParaRPr lang="en-US" dirty="0" smtClean="0"/>
          </a:p>
          <a:p>
            <a:endParaRPr lang="en-US" dirty="0"/>
          </a:p>
          <a:p>
            <a:r>
              <a:rPr lang="en-US" dirty="0" smtClean="0"/>
              <a:t>You can view the range of cars from </a:t>
            </a:r>
            <a:r>
              <a:rPr lang="en-US" dirty="0" smtClean="0">
                <a:hlinkClick r:id="rId2"/>
              </a:rPr>
              <a:t>here</a:t>
            </a:r>
            <a:r>
              <a:rPr lang="en-US" dirty="0" smtClean="0"/>
              <a:t>.</a:t>
            </a:r>
          </a:p>
          <a:p>
            <a:endParaRPr lang="en-US" dirty="0"/>
          </a:p>
          <a:p>
            <a:r>
              <a:rPr lang="en-US" dirty="0" smtClean="0"/>
              <a:t>Considerations between petrol and diesel car, read from </a:t>
            </a:r>
            <a:r>
              <a:rPr lang="en-US" dirty="0" smtClean="0">
                <a:hlinkClick r:id="rId3"/>
              </a:rPr>
              <a:t>here</a:t>
            </a:r>
            <a:r>
              <a:rPr lang="en-US" dirty="0" smtClean="0"/>
              <a:t>.</a:t>
            </a:r>
            <a:endParaRPr lang="en-US" dirty="0" smtClean="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9656" y="4419600"/>
            <a:ext cx="2289544" cy="1295400"/>
          </a:xfrm>
          <a:prstGeom prst="rect">
            <a:avLst/>
          </a:prstGeom>
        </p:spPr>
      </p:pic>
    </p:spTree>
    <p:extLst>
      <p:ext uri="{BB962C8B-B14F-4D97-AF65-F5344CB8AC3E}">
        <p14:creationId xmlns:p14="http://schemas.microsoft.com/office/powerpoint/2010/main" val="324661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176201"/>
            <a:ext cx="8534400" cy="4247317"/>
          </a:xfrm>
          <a:prstGeom prst="rect">
            <a:avLst/>
          </a:prstGeom>
          <a:noFill/>
        </p:spPr>
        <p:txBody>
          <a:bodyPr wrap="square" rtlCol="0">
            <a:spAutoFit/>
          </a:bodyPr>
          <a:lstStyle/>
          <a:p>
            <a:r>
              <a:rPr lang="en-US" dirty="0" smtClean="0"/>
              <a:t>Petrol Cars</a:t>
            </a:r>
            <a:endParaRPr lang="en-US" dirty="0" smtClean="0"/>
          </a:p>
          <a:p>
            <a:endParaRPr lang="en-US" dirty="0" smtClean="0"/>
          </a:p>
          <a:p>
            <a:r>
              <a:rPr lang="en-US" dirty="0"/>
              <a:t>A </a:t>
            </a:r>
            <a:r>
              <a:rPr lang="en-US" b="1" dirty="0"/>
              <a:t>petrol engine</a:t>
            </a:r>
            <a:r>
              <a:rPr lang="en-US" dirty="0"/>
              <a:t> </a:t>
            </a:r>
            <a:r>
              <a:rPr lang="en-US" dirty="0" smtClean="0"/>
              <a:t>is </a:t>
            </a:r>
            <a:r>
              <a:rPr lang="en-US" dirty="0"/>
              <a:t>an </a:t>
            </a:r>
            <a:r>
              <a:rPr lang="en-US" dirty="0" smtClean="0"/>
              <a:t>internal combustion engine with spark ignition, </a:t>
            </a:r>
            <a:r>
              <a:rPr lang="en-US" dirty="0"/>
              <a:t>designed to run on petrol </a:t>
            </a:r>
            <a:r>
              <a:rPr lang="en-US" dirty="0" smtClean="0"/>
              <a:t>and </a:t>
            </a:r>
            <a:r>
              <a:rPr lang="en-US" dirty="0"/>
              <a:t>similar volatile fuels</a:t>
            </a:r>
            <a:r>
              <a:rPr lang="en-US" dirty="0" smtClean="0"/>
              <a:t>.</a:t>
            </a:r>
          </a:p>
          <a:p>
            <a:endParaRPr lang="en-US" dirty="0"/>
          </a:p>
          <a:p>
            <a:r>
              <a:rPr lang="en-US" dirty="0"/>
              <a:t>In most petrol engines, the fuel and air are usually pre-mixed before compression (although some modern petrol engines now use cylinder-direct petrol injection). The pre-mixing was formerly done in a </a:t>
            </a:r>
            <a:r>
              <a:rPr lang="en-US" dirty="0" smtClean="0"/>
              <a:t>carburetor, </a:t>
            </a:r>
            <a:r>
              <a:rPr lang="en-US" dirty="0"/>
              <a:t>but now it is done by electronically controlled </a:t>
            </a:r>
            <a:r>
              <a:rPr lang="en-US" dirty="0" smtClean="0"/>
              <a:t>fuel injection, </a:t>
            </a:r>
            <a:r>
              <a:rPr lang="en-US" dirty="0"/>
              <a:t>except in small engines where the cost/complication of electronics does not justify the added engine efficiency. The process differs from a </a:t>
            </a:r>
            <a:r>
              <a:rPr lang="en-US" dirty="0" smtClean="0"/>
              <a:t>diesel engine in </a:t>
            </a:r>
            <a:r>
              <a:rPr lang="en-US" dirty="0"/>
              <a:t>the method of mixing the fuel and air, and in using </a:t>
            </a:r>
            <a:r>
              <a:rPr lang="en-US" dirty="0" smtClean="0"/>
              <a:t>spark plugs </a:t>
            </a:r>
            <a:r>
              <a:rPr lang="en-US" dirty="0"/>
              <a:t>to initiate the combustion process. In a diesel engine, only air is compressed (and therefore heated), and the fuel is injected into very hot air at the end of the compression stroke, and </a:t>
            </a:r>
            <a:r>
              <a:rPr lang="en-US" dirty="0" smtClean="0"/>
              <a:t>self-ignites</a:t>
            </a:r>
          </a:p>
          <a:p>
            <a:endParaRPr lang="en-US" dirty="0"/>
          </a:p>
          <a:p>
            <a:r>
              <a:rPr lang="en-US" dirty="0" smtClean="0"/>
              <a:t>List of </a:t>
            </a:r>
            <a:r>
              <a:rPr lang="en-US" dirty="0" smtClean="0">
                <a:hlinkClick r:id="rId2"/>
              </a:rPr>
              <a:t>petrol car</a:t>
            </a:r>
            <a:r>
              <a:rPr lang="en-US" dirty="0" smtClean="0"/>
              <a: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4876800"/>
            <a:ext cx="2895600" cy="1768110"/>
          </a:xfrm>
          <a:prstGeom prst="rect">
            <a:avLst/>
          </a:prstGeom>
        </p:spPr>
      </p:pic>
    </p:spTree>
    <p:extLst>
      <p:ext uri="{BB962C8B-B14F-4D97-AF65-F5344CB8AC3E}">
        <p14:creationId xmlns:p14="http://schemas.microsoft.com/office/powerpoint/2010/main" val="3246610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726" y="1294660"/>
            <a:ext cx="8077200" cy="2769989"/>
          </a:xfrm>
          <a:prstGeom prst="rect">
            <a:avLst/>
          </a:prstGeom>
          <a:noFill/>
        </p:spPr>
        <p:txBody>
          <a:bodyPr wrap="square" rtlCol="0">
            <a:spAutoFit/>
          </a:bodyPr>
          <a:lstStyle/>
          <a:p>
            <a:r>
              <a:rPr lang="en-US" b="1" dirty="0"/>
              <a:t>Diesel engines </a:t>
            </a:r>
            <a:r>
              <a:rPr lang="en-US" dirty="0"/>
              <a:t>began to be used in automobiles in the 1930s. Mainly used for commercial applications early on, they did not gain popularity for passenger travel until their development in Europe in the 1960s</a:t>
            </a:r>
            <a:r>
              <a:rPr lang="en-US" dirty="0" smtClean="0"/>
              <a:t>.</a:t>
            </a:r>
            <a:endParaRPr lang="en-US" baseline="30000" dirty="0"/>
          </a:p>
          <a:p>
            <a:endParaRPr lang="en-US" baseline="30000" dirty="0" smtClean="0"/>
          </a:p>
          <a:p>
            <a:r>
              <a:rPr lang="en-US" dirty="0" smtClean="0"/>
              <a:t> </a:t>
            </a:r>
            <a:r>
              <a:rPr lang="en-US" dirty="0"/>
              <a:t>Diesel cars continue to develop into highly desired, high performance while retaining power and performance. In terms of pollution, diesel engines generally produce less carbon dioxide than gasoline-based engines but produce more nitrous </a:t>
            </a:r>
            <a:r>
              <a:rPr lang="en-US" dirty="0" smtClean="0"/>
              <a:t>oxides</a:t>
            </a:r>
          </a:p>
          <a:p>
            <a:endParaRPr lang="en-US" dirty="0"/>
          </a:p>
          <a:p>
            <a:r>
              <a:rPr lang="en-US" dirty="0" smtClean="0"/>
              <a:t>List of </a:t>
            </a:r>
            <a:r>
              <a:rPr lang="en-US" dirty="0" smtClean="0">
                <a:hlinkClick r:id="rId2"/>
              </a:rPr>
              <a:t>diesel cars</a:t>
            </a:r>
            <a:r>
              <a:rPr lang="en-US" dirty="0" smtClean="0"/>
              <a:t>.</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400" y="3810000"/>
            <a:ext cx="3984171" cy="2286000"/>
          </a:xfrm>
          <a:prstGeom prst="rect">
            <a:avLst/>
          </a:prstGeom>
        </p:spPr>
      </p:pic>
    </p:spTree>
    <p:extLst>
      <p:ext uri="{BB962C8B-B14F-4D97-AF65-F5344CB8AC3E}">
        <p14:creationId xmlns:p14="http://schemas.microsoft.com/office/powerpoint/2010/main" val="3246610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467</Words>
  <Application>Microsoft Office PowerPoint</Application>
  <PresentationFormat>On-screen Show (4:3)</PresentationFormat>
  <Paragraphs>39</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National Institute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eclguest</dc:creator>
  <cp:lastModifiedBy>eclguest</cp:lastModifiedBy>
  <cp:revision>17</cp:revision>
  <dcterms:created xsi:type="dcterms:W3CDTF">2017-12-13T02:17:09Z</dcterms:created>
  <dcterms:modified xsi:type="dcterms:W3CDTF">2017-12-13T08:03:12Z</dcterms:modified>
</cp:coreProperties>
</file>