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003_Dogs.txt" TargetMode="External"/><Relationship Id="rId2" Type="http://schemas.openxmlformats.org/officeDocument/2006/relationships/hyperlink" Target="005_Exotic_Pets.txt" TargetMode="External"/><Relationship Id="rId1" Type="http://schemas.openxmlformats.org/officeDocument/2006/relationships/hyperlink" Target="002_Domestic_Pets.txt" TargetMode="External"/><Relationship Id="rId6" Type="http://schemas.openxmlformats.org/officeDocument/2006/relationships/hyperlink" Target="007_Terrapins.txt" TargetMode="External"/><Relationship Id="rId5" Type="http://schemas.openxmlformats.org/officeDocument/2006/relationships/hyperlink" Target="006_Parakeets.txt" TargetMode="External"/><Relationship Id="rId4" Type="http://schemas.openxmlformats.org/officeDocument/2006/relationships/hyperlink" Target="004_Cats.tx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150040-2E34-4125-85D2-4DA5C0CAD22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287DFF-D516-452F-A2D4-95BE24CEB332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Home </a:t>
          </a:r>
        </a:p>
        <a:p>
          <a:r>
            <a:rPr lang="en-US" dirty="0" smtClean="0">
              <a:solidFill>
                <a:srgbClr val="FFFF00"/>
              </a:solidFill>
            </a:rPr>
            <a:t>Page</a:t>
          </a:r>
          <a:endParaRPr lang="en-US" dirty="0">
            <a:solidFill>
              <a:srgbClr val="FFFF00"/>
            </a:solidFill>
          </a:endParaRPr>
        </a:p>
      </dgm:t>
    </dgm:pt>
    <dgm:pt modelId="{0788031D-4609-4B28-83FC-4BCFD7C64B61}" type="parTrans" cxnId="{CFEF666D-E503-44DC-8933-450B5C205CC2}">
      <dgm:prSet/>
      <dgm:spPr/>
      <dgm:t>
        <a:bodyPr/>
        <a:lstStyle/>
        <a:p>
          <a:endParaRPr lang="en-US"/>
        </a:p>
      </dgm:t>
    </dgm:pt>
    <dgm:pt modelId="{90E448F0-EC74-4DEE-BFD2-5BAF06FA176B}" type="sibTrans" cxnId="{CFEF666D-E503-44DC-8933-450B5C205CC2}">
      <dgm:prSet/>
      <dgm:spPr/>
      <dgm:t>
        <a:bodyPr/>
        <a:lstStyle/>
        <a:p>
          <a:endParaRPr lang="en-US"/>
        </a:p>
      </dgm:t>
    </dgm:pt>
    <dgm:pt modelId="{8A2542B2-5F7D-4190-95BC-A4608840F985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Warm up</a:t>
          </a:r>
          <a:endParaRPr lang="en-US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file"/>
          </dgm14:cNvPr>
        </a:ext>
      </dgm:extLst>
    </dgm:pt>
    <dgm:pt modelId="{8AFF8FE3-357E-481B-8886-52362C125BA9}" type="parTrans" cxnId="{A2CE4DCF-FD47-4882-9AF2-92CE89F2A9A5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ABC9DBA1-1EF2-4E4D-A3AF-4418003E921E}" type="sibTrans" cxnId="{A2CE4DCF-FD47-4882-9AF2-92CE89F2A9A5}">
      <dgm:prSet/>
      <dgm:spPr/>
      <dgm:t>
        <a:bodyPr/>
        <a:lstStyle/>
        <a:p>
          <a:endParaRPr lang="en-US"/>
        </a:p>
      </dgm:t>
    </dgm:pt>
    <dgm:pt modelId="{A9FA6A70-5E7E-4448-9435-D08C2EA4D494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Cool Down</a:t>
          </a:r>
          <a:endParaRPr lang="en-US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file"/>
          </dgm14:cNvPr>
        </a:ext>
      </dgm:extLst>
    </dgm:pt>
    <dgm:pt modelId="{D30BA510-A994-4528-B66E-A6F54390C194}" type="parTrans" cxnId="{A8FF1A13-0358-46F9-8DF6-A820C585D43A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1E20DB22-BEDE-4DAF-9C5C-416F6DD8C1FE}" type="sibTrans" cxnId="{A8FF1A13-0358-46F9-8DF6-A820C585D43A}">
      <dgm:prSet/>
      <dgm:spPr/>
      <dgm:t>
        <a:bodyPr/>
        <a:lstStyle/>
        <a:p>
          <a:endParaRPr lang="en-US"/>
        </a:p>
      </dgm:t>
    </dgm:pt>
    <dgm:pt modelId="{1E242876-5E62-4A6E-93C4-03C15665064C}" type="asst">
      <dgm:prSet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Lower Body</a:t>
          </a:r>
          <a:endParaRPr lang="en-US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file"/>
          </dgm14:cNvPr>
        </a:ext>
      </dgm:extLst>
    </dgm:pt>
    <dgm:pt modelId="{DC591EC5-5903-4997-93AA-5E055C1D09A0}" type="parTrans" cxnId="{657187A1-BA7E-4B3E-9EFF-1B0900B230AF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3F9519C3-9F31-4103-BA35-7476AB94C87A}" type="sibTrans" cxnId="{657187A1-BA7E-4B3E-9EFF-1B0900B230AF}">
      <dgm:prSet/>
      <dgm:spPr/>
      <dgm:t>
        <a:bodyPr/>
        <a:lstStyle/>
        <a:p>
          <a:endParaRPr lang="en-US"/>
        </a:p>
      </dgm:t>
    </dgm:pt>
    <dgm:pt modelId="{DEDC8EAC-5F14-47EF-B671-64DEBC72C77A}" type="asst">
      <dgm:prSet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Stretching</a:t>
          </a:r>
          <a:endParaRPr lang="en-US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file"/>
          </dgm14:cNvPr>
        </a:ext>
      </dgm:extLst>
    </dgm:pt>
    <dgm:pt modelId="{4BCB95CF-1376-422F-A73D-E9B7896F11E8}" type="parTrans" cxnId="{50C888EE-78F8-41C2-9D85-7BA558EA62F3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2E8B6CB8-5B41-4A21-9E45-1F59778A1495}" type="sibTrans" cxnId="{50C888EE-78F8-41C2-9D85-7BA558EA62F3}">
      <dgm:prSet/>
      <dgm:spPr/>
      <dgm:t>
        <a:bodyPr/>
        <a:lstStyle/>
        <a:p>
          <a:endParaRPr lang="en-US"/>
        </a:p>
      </dgm:t>
    </dgm:pt>
    <dgm:pt modelId="{18E305AB-2D5C-478A-916D-B9751B0BDB5C}" type="asst">
      <dgm:prSet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Top to Bottom</a:t>
          </a:r>
          <a:endParaRPr lang="en-US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file"/>
          </dgm14:cNvPr>
        </a:ext>
      </dgm:extLst>
    </dgm:pt>
    <dgm:pt modelId="{27D5532B-0CEC-4008-AC24-5B0FBDA382D1}" type="parTrans" cxnId="{EEF6D65A-3C5F-44BC-A4A9-109E416DF293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B97175D8-DD67-4592-9E16-B6944B2B198D}" type="sibTrans" cxnId="{EEF6D65A-3C5F-44BC-A4A9-109E416DF293}">
      <dgm:prSet/>
      <dgm:spPr/>
      <dgm:t>
        <a:bodyPr/>
        <a:lstStyle/>
        <a:p>
          <a:endParaRPr lang="en-US"/>
        </a:p>
      </dgm:t>
    </dgm:pt>
    <dgm:pt modelId="{830040A3-A2A6-4B30-8F79-DC8D0D3BDD48}" type="asst">
      <dgm:prSet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Stretching</a:t>
          </a:r>
          <a:endParaRPr lang="en-US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file"/>
          </dgm14:cNvPr>
        </a:ext>
      </dgm:extLst>
    </dgm:pt>
    <dgm:pt modelId="{68C047F5-92F7-4606-B493-F8EAEFE1ACF6}" type="parTrans" cxnId="{4EF62FFB-F9A5-4EA0-9DA7-CA3D1B7A8E7F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280B16A7-E287-428A-914C-A97340C870FF}" type="sibTrans" cxnId="{4EF62FFB-F9A5-4EA0-9DA7-CA3D1B7A8E7F}">
      <dgm:prSet/>
      <dgm:spPr/>
      <dgm:t>
        <a:bodyPr/>
        <a:lstStyle/>
        <a:p>
          <a:endParaRPr lang="en-US"/>
        </a:p>
      </dgm:t>
    </dgm:pt>
    <dgm:pt modelId="{9DB5BBA0-45B1-4EC7-BCEC-DABEA0EB71D9}" type="pres">
      <dgm:prSet presAssocID="{6F150040-2E34-4125-85D2-4DA5C0CAD22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C9F699E-934F-45DA-9D8E-B9E45660F46A}" type="pres">
      <dgm:prSet presAssocID="{4D287DFF-D516-452F-A2D4-95BE24CEB332}" presName="hierRoot1" presStyleCnt="0">
        <dgm:presLayoutVars>
          <dgm:hierBranch val="r"/>
        </dgm:presLayoutVars>
      </dgm:prSet>
      <dgm:spPr/>
    </dgm:pt>
    <dgm:pt modelId="{BF406209-4D1C-402C-AD4F-AA67D1BFAF96}" type="pres">
      <dgm:prSet presAssocID="{4D287DFF-D516-452F-A2D4-95BE24CEB332}" presName="rootComposite1" presStyleCnt="0"/>
      <dgm:spPr/>
    </dgm:pt>
    <dgm:pt modelId="{EBAAD033-2606-47EE-8FE3-CEB53DF96962}" type="pres">
      <dgm:prSet presAssocID="{4D287DFF-D516-452F-A2D4-95BE24CEB33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9986E1-2576-49DA-9451-710C6749D341}" type="pres">
      <dgm:prSet presAssocID="{4D287DFF-D516-452F-A2D4-95BE24CEB33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6553702-F584-4B81-837A-181DB6AC049A}" type="pres">
      <dgm:prSet presAssocID="{4D287DFF-D516-452F-A2D4-95BE24CEB332}" presName="hierChild2" presStyleCnt="0"/>
      <dgm:spPr/>
    </dgm:pt>
    <dgm:pt modelId="{C6079152-BCD3-449C-801C-7E3031C7267A}" type="pres">
      <dgm:prSet presAssocID="{8AFF8FE3-357E-481B-8886-52362C125BA9}" presName="Name50" presStyleLbl="parChTrans1D2" presStyleIdx="0" presStyleCnt="2"/>
      <dgm:spPr/>
      <dgm:t>
        <a:bodyPr/>
        <a:lstStyle/>
        <a:p>
          <a:endParaRPr lang="en-US"/>
        </a:p>
      </dgm:t>
    </dgm:pt>
    <dgm:pt modelId="{AAB23B34-0295-4068-B8EE-66414D6E54ED}" type="pres">
      <dgm:prSet presAssocID="{8A2542B2-5F7D-4190-95BC-A4608840F985}" presName="hierRoot2" presStyleCnt="0">
        <dgm:presLayoutVars>
          <dgm:hierBranch val="init"/>
        </dgm:presLayoutVars>
      </dgm:prSet>
      <dgm:spPr/>
    </dgm:pt>
    <dgm:pt modelId="{9E76CF28-B7B8-4D58-A3CD-DDD601BCDAE0}" type="pres">
      <dgm:prSet presAssocID="{8A2542B2-5F7D-4190-95BC-A4608840F985}" presName="rootComposite" presStyleCnt="0"/>
      <dgm:spPr/>
    </dgm:pt>
    <dgm:pt modelId="{184DC65B-3A23-482D-9570-B30542D7C587}" type="pres">
      <dgm:prSet presAssocID="{8A2542B2-5F7D-4190-95BC-A4608840F985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6AD5F2-24EE-4306-A94B-9D139581D326}" type="pres">
      <dgm:prSet presAssocID="{8A2542B2-5F7D-4190-95BC-A4608840F985}" presName="rootConnector" presStyleLbl="node2" presStyleIdx="0" presStyleCnt="2"/>
      <dgm:spPr/>
      <dgm:t>
        <a:bodyPr/>
        <a:lstStyle/>
        <a:p>
          <a:endParaRPr lang="en-US"/>
        </a:p>
      </dgm:t>
    </dgm:pt>
    <dgm:pt modelId="{470B400B-97DF-4300-9DB9-D2FB439A2111}" type="pres">
      <dgm:prSet presAssocID="{8A2542B2-5F7D-4190-95BC-A4608840F985}" presName="hierChild4" presStyleCnt="0"/>
      <dgm:spPr/>
    </dgm:pt>
    <dgm:pt modelId="{ECC914FA-207D-430F-B233-7877107A2795}" type="pres">
      <dgm:prSet presAssocID="{8A2542B2-5F7D-4190-95BC-A4608840F985}" presName="hierChild5" presStyleCnt="0"/>
      <dgm:spPr/>
    </dgm:pt>
    <dgm:pt modelId="{BD1D20BB-2154-4901-9C87-09000F48F523}" type="pres">
      <dgm:prSet presAssocID="{DC591EC5-5903-4997-93AA-5E055C1D09A0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625CB9C4-B9B3-4970-84F9-CA292F5F698A}" type="pres">
      <dgm:prSet presAssocID="{1E242876-5E62-4A6E-93C4-03C15665064C}" presName="hierRoot3" presStyleCnt="0">
        <dgm:presLayoutVars>
          <dgm:hierBranch val="init"/>
        </dgm:presLayoutVars>
      </dgm:prSet>
      <dgm:spPr/>
    </dgm:pt>
    <dgm:pt modelId="{31DD5C33-BDB0-4BB0-A392-4000C38C8230}" type="pres">
      <dgm:prSet presAssocID="{1E242876-5E62-4A6E-93C4-03C15665064C}" presName="rootComposite3" presStyleCnt="0"/>
      <dgm:spPr/>
    </dgm:pt>
    <dgm:pt modelId="{9FA723B4-FA83-4957-A792-19D9BFD2B592}" type="pres">
      <dgm:prSet presAssocID="{1E242876-5E62-4A6E-93C4-03C15665064C}" presName="rootText3" presStyleLbl="asst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DA9C07-184E-4754-BABD-29DB11FF6F93}" type="pres">
      <dgm:prSet presAssocID="{1E242876-5E62-4A6E-93C4-03C15665064C}" presName="rootConnector3" presStyleLbl="asst2" presStyleIdx="0" presStyleCnt="4"/>
      <dgm:spPr/>
      <dgm:t>
        <a:bodyPr/>
        <a:lstStyle/>
        <a:p>
          <a:endParaRPr lang="en-US"/>
        </a:p>
      </dgm:t>
    </dgm:pt>
    <dgm:pt modelId="{1EFF6488-4CF2-4BF4-ABE7-B7B51DFD42B8}" type="pres">
      <dgm:prSet presAssocID="{1E242876-5E62-4A6E-93C4-03C15665064C}" presName="hierChild6" presStyleCnt="0"/>
      <dgm:spPr/>
    </dgm:pt>
    <dgm:pt modelId="{29DF3384-811A-49C7-9682-239204ABCED8}" type="pres">
      <dgm:prSet presAssocID="{1E242876-5E62-4A6E-93C4-03C15665064C}" presName="hierChild7" presStyleCnt="0"/>
      <dgm:spPr/>
    </dgm:pt>
    <dgm:pt modelId="{59A65509-FC00-4514-AB4F-ECD2A76F5397}" type="pres">
      <dgm:prSet presAssocID="{4BCB95CF-1376-422F-A73D-E9B7896F11E8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C8B22CB7-4BE0-4935-87EF-F7D66FDB5DF8}" type="pres">
      <dgm:prSet presAssocID="{DEDC8EAC-5F14-47EF-B671-64DEBC72C77A}" presName="hierRoot3" presStyleCnt="0">
        <dgm:presLayoutVars>
          <dgm:hierBranch val="init"/>
        </dgm:presLayoutVars>
      </dgm:prSet>
      <dgm:spPr/>
    </dgm:pt>
    <dgm:pt modelId="{68EAF5AC-3636-4771-8548-E6A61070827D}" type="pres">
      <dgm:prSet presAssocID="{DEDC8EAC-5F14-47EF-B671-64DEBC72C77A}" presName="rootComposite3" presStyleCnt="0"/>
      <dgm:spPr/>
    </dgm:pt>
    <dgm:pt modelId="{3E34FA7D-6D30-432D-B04F-216AF728A7C2}" type="pres">
      <dgm:prSet presAssocID="{DEDC8EAC-5F14-47EF-B671-64DEBC72C77A}" presName="rootText3" presStyleLbl="asst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378436-475F-450F-BBB2-D50B86143F84}" type="pres">
      <dgm:prSet presAssocID="{DEDC8EAC-5F14-47EF-B671-64DEBC72C77A}" presName="rootConnector3" presStyleLbl="asst2" presStyleIdx="1" presStyleCnt="4"/>
      <dgm:spPr/>
      <dgm:t>
        <a:bodyPr/>
        <a:lstStyle/>
        <a:p>
          <a:endParaRPr lang="en-US"/>
        </a:p>
      </dgm:t>
    </dgm:pt>
    <dgm:pt modelId="{41BB6BB3-7F78-44A0-944E-63512C17FD5A}" type="pres">
      <dgm:prSet presAssocID="{DEDC8EAC-5F14-47EF-B671-64DEBC72C77A}" presName="hierChild6" presStyleCnt="0"/>
      <dgm:spPr/>
    </dgm:pt>
    <dgm:pt modelId="{A6038AA5-EAAE-4F4F-ABB2-DA3DFD578823}" type="pres">
      <dgm:prSet presAssocID="{DEDC8EAC-5F14-47EF-B671-64DEBC72C77A}" presName="hierChild7" presStyleCnt="0"/>
      <dgm:spPr/>
    </dgm:pt>
    <dgm:pt modelId="{52834629-DDEA-4B16-9083-BA4F8998805D}" type="pres">
      <dgm:prSet presAssocID="{D30BA510-A994-4528-B66E-A6F54390C194}" presName="Name50" presStyleLbl="parChTrans1D2" presStyleIdx="1" presStyleCnt="2"/>
      <dgm:spPr/>
      <dgm:t>
        <a:bodyPr/>
        <a:lstStyle/>
        <a:p>
          <a:endParaRPr lang="en-US"/>
        </a:p>
      </dgm:t>
    </dgm:pt>
    <dgm:pt modelId="{3E15F49C-6C15-473B-BA3A-AAB3B54C4281}" type="pres">
      <dgm:prSet presAssocID="{A9FA6A70-5E7E-4448-9435-D08C2EA4D494}" presName="hierRoot2" presStyleCnt="0">
        <dgm:presLayoutVars>
          <dgm:hierBranch val="init"/>
        </dgm:presLayoutVars>
      </dgm:prSet>
      <dgm:spPr/>
    </dgm:pt>
    <dgm:pt modelId="{234918A0-4D27-4005-9299-2AD8BED71DE5}" type="pres">
      <dgm:prSet presAssocID="{A9FA6A70-5E7E-4448-9435-D08C2EA4D494}" presName="rootComposite" presStyleCnt="0"/>
      <dgm:spPr/>
    </dgm:pt>
    <dgm:pt modelId="{D9C33DD5-425B-41E3-B72A-FC5FF0B9B56E}" type="pres">
      <dgm:prSet presAssocID="{A9FA6A70-5E7E-4448-9435-D08C2EA4D49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FA499D-46AE-4BA4-99AE-E84D4890FA9E}" type="pres">
      <dgm:prSet presAssocID="{A9FA6A70-5E7E-4448-9435-D08C2EA4D494}" presName="rootConnector" presStyleLbl="node2" presStyleIdx="1" presStyleCnt="2"/>
      <dgm:spPr/>
      <dgm:t>
        <a:bodyPr/>
        <a:lstStyle/>
        <a:p>
          <a:endParaRPr lang="en-US"/>
        </a:p>
      </dgm:t>
    </dgm:pt>
    <dgm:pt modelId="{511BF869-F143-4534-9021-EAC8D9CE3692}" type="pres">
      <dgm:prSet presAssocID="{A9FA6A70-5E7E-4448-9435-D08C2EA4D494}" presName="hierChild4" presStyleCnt="0"/>
      <dgm:spPr/>
    </dgm:pt>
    <dgm:pt modelId="{108C9CF9-F44B-4103-BA6D-45DBE0E5F35D}" type="pres">
      <dgm:prSet presAssocID="{A9FA6A70-5E7E-4448-9435-D08C2EA4D494}" presName="hierChild5" presStyleCnt="0"/>
      <dgm:spPr/>
    </dgm:pt>
    <dgm:pt modelId="{7B9B63BF-B542-4C02-8E5D-9D2FD1267CEF}" type="pres">
      <dgm:prSet presAssocID="{27D5532B-0CEC-4008-AC24-5B0FBDA382D1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8A1FEA13-48A4-44C4-8B6D-33F9CED50C84}" type="pres">
      <dgm:prSet presAssocID="{18E305AB-2D5C-478A-916D-B9751B0BDB5C}" presName="hierRoot3" presStyleCnt="0">
        <dgm:presLayoutVars>
          <dgm:hierBranch val="init"/>
        </dgm:presLayoutVars>
      </dgm:prSet>
      <dgm:spPr/>
    </dgm:pt>
    <dgm:pt modelId="{96281199-8A6D-43C5-934B-49C29F1BF868}" type="pres">
      <dgm:prSet presAssocID="{18E305AB-2D5C-478A-916D-B9751B0BDB5C}" presName="rootComposite3" presStyleCnt="0"/>
      <dgm:spPr/>
    </dgm:pt>
    <dgm:pt modelId="{CF38611D-CC8B-4CA9-AA1B-B88ED077785D}" type="pres">
      <dgm:prSet presAssocID="{18E305AB-2D5C-478A-916D-B9751B0BDB5C}" presName="rootText3" presStyleLbl="asst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3A294-1EA0-48A2-B528-DFCEF573B24C}" type="pres">
      <dgm:prSet presAssocID="{18E305AB-2D5C-478A-916D-B9751B0BDB5C}" presName="rootConnector3" presStyleLbl="asst2" presStyleIdx="2" presStyleCnt="4"/>
      <dgm:spPr/>
      <dgm:t>
        <a:bodyPr/>
        <a:lstStyle/>
        <a:p>
          <a:endParaRPr lang="en-US"/>
        </a:p>
      </dgm:t>
    </dgm:pt>
    <dgm:pt modelId="{20C615C4-4E57-498C-AF77-BC22EEF6A792}" type="pres">
      <dgm:prSet presAssocID="{18E305AB-2D5C-478A-916D-B9751B0BDB5C}" presName="hierChild6" presStyleCnt="0"/>
      <dgm:spPr/>
    </dgm:pt>
    <dgm:pt modelId="{23369ED4-D44A-42F4-93B6-508318E36165}" type="pres">
      <dgm:prSet presAssocID="{18E305AB-2D5C-478A-916D-B9751B0BDB5C}" presName="hierChild7" presStyleCnt="0"/>
      <dgm:spPr/>
    </dgm:pt>
    <dgm:pt modelId="{DB595CFF-8B0F-4FC0-BAF8-43737D06828E}" type="pres">
      <dgm:prSet presAssocID="{68C047F5-92F7-4606-B493-F8EAEFE1ACF6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E09660FB-452E-43A7-B735-FE3D98FED711}" type="pres">
      <dgm:prSet presAssocID="{830040A3-A2A6-4B30-8F79-DC8D0D3BDD48}" presName="hierRoot3" presStyleCnt="0">
        <dgm:presLayoutVars>
          <dgm:hierBranch val="init"/>
        </dgm:presLayoutVars>
      </dgm:prSet>
      <dgm:spPr/>
    </dgm:pt>
    <dgm:pt modelId="{53E201DE-E32C-43A2-A21E-7ED3A3B3AE14}" type="pres">
      <dgm:prSet presAssocID="{830040A3-A2A6-4B30-8F79-DC8D0D3BDD48}" presName="rootComposite3" presStyleCnt="0"/>
      <dgm:spPr/>
    </dgm:pt>
    <dgm:pt modelId="{150CFBE0-5267-49C1-B4CB-BC27163D8B41}" type="pres">
      <dgm:prSet presAssocID="{830040A3-A2A6-4B30-8F79-DC8D0D3BDD48}" presName="rootText3" presStyleLbl="asst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AD0432-800C-4B46-90B1-B450D8717B0F}" type="pres">
      <dgm:prSet presAssocID="{830040A3-A2A6-4B30-8F79-DC8D0D3BDD48}" presName="rootConnector3" presStyleLbl="asst2" presStyleIdx="3" presStyleCnt="4"/>
      <dgm:spPr/>
      <dgm:t>
        <a:bodyPr/>
        <a:lstStyle/>
        <a:p>
          <a:endParaRPr lang="en-US"/>
        </a:p>
      </dgm:t>
    </dgm:pt>
    <dgm:pt modelId="{EAFFC2AC-0C84-4F49-9299-38F949931B10}" type="pres">
      <dgm:prSet presAssocID="{830040A3-A2A6-4B30-8F79-DC8D0D3BDD48}" presName="hierChild6" presStyleCnt="0"/>
      <dgm:spPr/>
    </dgm:pt>
    <dgm:pt modelId="{6CD71AF3-07A1-4FB1-A069-311F154CD345}" type="pres">
      <dgm:prSet presAssocID="{830040A3-A2A6-4B30-8F79-DC8D0D3BDD48}" presName="hierChild7" presStyleCnt="0"/>
      <dgm:spPr/>
    </dgm:pt>
    <dgm:pt modelId="{18C22C08-96FE-45F6-8DB3-E976F3D34CEB}" type="pres">
      <dgm:prSet presAssocID="{4D287DFF-D516-452F-A2D4-95BE24CEB332}" presName="hierChild3" presStyleCnt="0"/>
      <dgm:spPr/>
    </dgm:pt>
  </dgm:ptLst>
  <dgm:cxnLst>
    <dgm:cxn modelId="{FBC9AD88-59A7-433D-BB2B-B1A7E957FBD8}" type="presOf" srcId="{DC591EC5-5903-4997-93AA-5E055C1D09A0}" destId="{BD1D20BB-2154-4901-9C87-09000F48F523}" srcOrd="0" destOrd="0" presId="urn:microsoft.com/office/officeart/2005/8/layout/orgChart1"/>
    <dgm:cxn modelId="{BE4600CF-AA99-4918-B0D4-9AC6024F10EB}" type="presOf" srcId="{1E242876-5E62-4A6E-93C4-03C15665064C}" destId="{AEDA9C07-184E-4754-BABD-29DB11FF6F93}" srcOrd="1" destOrd="0" presId="urn:microsoft.com/office/officeart/2005/8/layout/orgChart1"/>
    <dgm:cxn modelId="{07FCE131-4F85-4D57-840D-E6CF676292AD}" type="presOf" srcId="{4D287DFF-D516-452F-A2D4-95BE24CEB332}" destId="{CC9986E1-2576-49DA-9451-710C6749D341}" srcOrd="1" destOrd="0" presId="urn:microsoft.com/office/officeart/2005/8/layout/orgChart1"/>
    <dgm:cxn modelId="{7B9D8EA8-CABE-47CF-82DD-FFD7C7FB25FE}" type="presOf" srcId="{830040A3-A2A6-4B30-8F79-DC8D0D3BDD48}" destId="{150CFBE0-5267-49C1-B4CB-BC27163D8B41}" srcOrd="0" destOrd="0" presId="urn:microsoft.com/office/officeart/2005/8/layout/orgChart1"/>
    <dgm:cxn modelId="{0E54E8A5-83A6-43A9-B38C-8C95AA6AAEAE}" type="presOf" srcId="{68C047F5-92F7-4606-B493-F8EAEFE1ACF6}" destId="{DB595CFF-8B0F-4FC0-BAF8-43737D06828E}" srcOrd="0" destOrd="0" presId="urn:microsoft.com/office/officeart/2005/8/layout/orgChart1"/>
    <dgm:cxn modelId="{D72D4E21-814D-4198-86EE-675D358222B4}" type="presOf" srcId="{6F150040-2E34-4125-85D2-4DA5C0CAD223}" destId="{9DB5BBA0-45B1-4EC7-BCEC-DABEA0EB71D9}" srcOrd="0" destOrd="0" presId="urn:microsoft.com/office/officeart/2005/8/layout/orgChart1"/>
    <dgm:cxn modelId="{EEF6D65A-3C5F-44BC-A4A9-109E416DF293}" srcId="{A9FA6A70-5E7E-4448-9435-D08C2EA4D494}" destId="{18E305AB-2D5C-478A-916D-B9751B0BDB5C}" srcOrd="0" destOrd="0" parTransId="{27D5532B-0CEC-4008-AC24-5B0FBDA382D1}" sibTransId="{B97175D8-DD67-4592-9E16-B6944B2B198D}"/>
    <dgm:cxn modelId="{5E160B43-5115-4FB1-ABCF-C1461752AC84}" type="presOf" srcId="{4BCB95CF-1376-422F-A73D-E9B7896F11E8}" destId="{59A65509-FC00-4514-AB4F-ECD2A76F5397}" srcOrd="0" destOrd="0" presId="urn:microsoft.com/office/officeart/2005/8/layout/orgChart1"/>
    <dgm:cxn modelId="{FEEFEEF5-EF2A-4F5F-8B3A-58ACDECCB7FE}" type="presOf" srcId="{8A2542B2-5F7D-4190-95BC-A4608840F985}" destId="{184DC65B-3A23-482D-9570-B30542D7C587}" srcOrd="0" destOrd="0" presId="urn:microsoft.com/office/officeart/2005/8/layout/orgChart1"/>
    <dgm:cxn modelId="{92F6B185-13D4-4797-9CF4-80A2C6C2829D}" type="presOf" srcId="{4D287DFF-D516-452F-A2D4-95BE24CEB332}" destId="{EBAAD033-2606-47EE-8FE3-CEB53DF96962}" srcOrd="0" destOrd="0" presId="urn:microsoft.com/office/officeart/2005/8/layout/orgChart1"/>
    <dgm:cxn modelId="{9C2083EB-13FC-4EB2-A688-252602FD419B}" type="presOf" srcId="{DEDC8EAC-5F14-47EF-B671-64DEBC72C77A}" destId="{3E34FA7D-6D30-432D-B04F-216AF728A7C2}" srcOrd="0" destOrd="0" presId="urn:microsoft.com/office/officeart/2005/8/layout/orgChart1"/>
    <dgm:cxn modelId="{0F910FC0-C97C-40E8-B7EE-09C4757C8C6E}" type="presOf" srcId="{27D5532B-0CEC-4008-AC24-5B0FBDA382D1}" destId="{7B9B63BF-B542-4C02-8E5D-9D2FD1267CEF}" srcOrd="0" destOrd="0" presId="urn:microsoft.com/office/officeart/2005/8/layout/orgChart1"/>
    <dgm:cxn modelId="{CFEF666D-E503-44DC-8933-450B5C205CC2}" srcId="{6F150040-2E34-4125-85D2-4DA5C0CAD223}" destId="{4D287DFF-D516-452F-A2D4-95BE24CEB332}" srcOrd="0" destOrd="0" parTransId="{0788031D-4609-4B28-83FC-4BCFD7C64B61}" sibTransId="{90E448F0-EC74-4DEE-BFD2-5BAF06FA176B}"/>
    <dgm:cxn modelId="{DFD12EDC-F77E-4459-B9F2-8BF53E0B02D7}" type="presOf" srcId="{18E305AB-2D5C-478A-916D-B9751B0BDB5C}" destId="{67B3A294-1EA0-48A2-B528-DFCEF573B24C}" srcOrd="1" destOrd="0" presId="urn:microsoft.com/office/officeart/2005/8/layout/orgChart1"/>
    <dgm:cxn modelId="{A8FF1A13-0358-46F9-8DF6-A820C585D43A}" srcId="{4D287DFF-D516-452F-A2D4-95BE24CEB332}" destId="{A9FA6A70-5E7E-4448-9435-D08C2EA4D494}" srcOrd="1" destOrd="0" parTransId="{D30BA510-A994-4528-B66E-A6F54390C194}" sibTransId="{1E20DB22-BEDE-4DAF-9C5C-416F6DD8C1FE}"/>
    <dgm:cxn modelId="{B596AD7E-EAB0-4B48-A595-C665A564EE0B}" type="presOf" srcId="{D30BA510-A994-4528-B66E-A6F54390C194}" destId="{52834629-DDEA-4B16-9083-BA4F8998805D}" srcOrd="0" destOrd="0" presId="urn:microsoft.com/office/officeart/2005/8/layout/orgChart1"/>
    <dgm:cxn modelId="{4EF62FFB-F9A5-4EA0-9DA7-CA3D1B7A8E7F}" srcId="{A9FA6A70-5E7E-4448-9435-D08C2EA4D494}" destId="{830040A3-A2A6-4B30-8F79-DC8D0D3BDD48}" srcOrd="1" destOrd="0" parTransId="{68C047F5-92F7-4606-B493-F8EAEFE1ACF6}" sibTransId="{280B16A7-E287-428A-914C-A97340C870FF}"/>
    <dgm:cxn modelId="{F856272B-E33F-40A5-852F-3432EAE2F9F2}" type="presOf" srcId="{8A2542B2-5F7D-4190-95BC-A4608840F985}" destId="{736AD5F2-24EE-4306-A94B-9D139581D326}" srcOrd="1" destOrd="0" presId="urn:microsoft.com/office/officeart/2005/8/layout/orgChart1"/>
    <dgm:cxn modelId="{EE789DBB-AEFB-4990-BBC9-55941F3BEAF6}" type="presOf" srcId="{A9FA6A70-5E7E-4448-9435-D08C2EA4D494}" destId="{D9C33DD5-425B-41E3-B72A-FC5FF0B9B56E}" srcOrd="0" destOrd="0" presId="urn:microsoft.com/office/officeart/2005/8/layout/orgChart1"/>
    <dgm:cxn modelId="{71A3027D-BB36-4C26-ACF4-26000EE82F59}" type="presOf" srcId="{DEDC8EAC-5F14-47EF-B671-64DEBC72C77A}" destId="{23378436-475F-450F-BBB2-D50B86143F84}" srcOrd="1" destOrd="0" presId="urn:microsoft.com/office/officeart/2005/8/layout/orgChart1"/>
    <dgm:cxn modelId="{50C888EE-78F8-41C2-9D85-7BA558EA62F3}" srcId="{8A2542B2-5F7D-4190-95BC-A4608840F985}" destId="{DEDC8EAC-5F14-47EF-B671-64DEBC72C77A}" srcOrd="1" destOrd="0" parTransId="{4BCB95CF-1376-422F-A73D-E9B7896F11E8}" sibTransId="{2E8B6CB8-5B41-4A21-9E45-1F59778A1495}"/>
    <dgm:cxn modelId="{C10FFA03-A72C-4A6D-BFBD-C5A33ED1823F}" type="presOf" srcId="{1E242876-5E62-4A6E-93C4-03C15665064C}" destId="{9FA723B4-FA83-4957-A792-19D9BFD2B592}" srcOrd="0" destOrd="0" presId="urn:microsoft.com/office/officeart/2005/8/layout/orgChart1"/>
    <dgm:cxn modelId="{A323BABE-9595-44F0-8519-FA7A1ECD99C2}" type="presOf" srcId="{830040A3-A2A6-4B30-8F79-DC8D0D3BDD48}" destId="{46AD0432-800C-4B46-90B1-B450D8717B0F}" srcOrd="1" destOrd="0" presId="urn:microsoft.com/office/officeart/2005/8/layout/orgChart1"/>
    <dgm:cxn modelId="{FC120DFC-B409-46F8-8FA6-57622D9080CE}" type="presOf" srcId="{18E305AB-2D5C-478A-916D-B9751B0BDB5C}" destId="{CF38611D-CC8B-4CA9-AA1B-B88ED077785D}" srcOrd="0" destOrd="0" presId="urn:microsoft.com/office/officeart/2005/8/layout/orgChart1"/>
    <dgm:cxn modelId="{0BF68AAB-B64B-4663-B11C-979E2589C41E}" type="presOf" srcId="{A9FA6A70-5E7E-4448-9435-D08C2EA4D494}" destId="{26FA499D-46AE-4BA4-99AE-E84D4890FA9E}" srcOrd="1" destOrd="0" presId="urn:microsoft.com/office/officeart/2005/8/layout/orgChart1"/>
    <dgm:cxn modelId="{A2CE4DCF-FD47-4882-9AF2-92CE89F2A9A5}" srcId="{4D287DFF-D516-452F-A2D4-95BE24CEB332}" destId="{8A2542B2-5F7D-4190-95BC-A4608840F985}" srcOrd="0" destOrd="0" parTransId="{8AFF8FE3-357E-481B-8886-52362C125BA9}" sibTransId="{ABC9DBA1-1EF2-4E4D-A3AF-4418003E921E}"/>
    <dgm:cxn modelId="{657187A1-BA7E-4B3E-9EFF-1B0900B230AF}" srcId="{8A2542B2-5F7D-4190-95BC-A4608840F985}" destId="{1E242876-5E62-4A6E-93C4-03C15665064C}" srcOrd="0" destOrd="0" parTransId="{DC591EC5-5903-4997-93AA-5E055C1D09A0}" sibTransId="{3F9519C3-9F31-4103-BA35-7476AB94C87A}"/>
    <dgm:cxn modelId="{444EEEB3-A8CB-45EA-96F8-FF87FD1A93E1}" type="presOf" srcId="{8AFF8FE3-357E-481B-8886-52362C125BA9}" destId="{C6079152-BCD3-449C-801C-7E3031C7267A}" srcOrd="0" destOrd="0" presId="urn:microsoft.com/office/officeart/2005/8/layout/orgChart1"/>
    <dgm:cxn modelId="{5212DAA1-806E-4F96-8EE1-90C70F617175}" type="presParOf" srcId="{9DB5BBA0-45B1-4EC7-BCEC-DABEA0EB71D9}" destId="{0C9F699E-934F-45DA-9D8E-B9E45660F46A}" srcOrd="0" destOrd="0" presId="urn:microsoft.com/office/officeart/2005/8/layout/orgChart1"/>
    <dgm:cxn modelId="{1A64EC26-E69E-4F04-887F-56C7788F1555}" type="presParOf" srcId="{0C9F699E-934F-45DA-9D8E-B9E45660F46A}" destId="{BF406209-4D1C-402C-AD4F-AA67D1BFAF96}" srcOrd="0" destOrd="0" presId="urn:microsoft.com/office/officeart/2005/8/layout/orgChart1"/>
    <dgm:cxn modelId="{A3599AF1-10EE-43CC-BB04-CAAEFC20B9DD}" type="presParOf" srcId="{BF406209-4D1C-402C-AD4F-AA67D1BFAF96}" destId="{EBAAD033-2606-47EE-8FE3-CEB53DF96962}" srcOrd="0" destOrd="0" presId="urn:microsoft.com/office/officeart/2005/8/layout/orgChart1"/>
    <dgm:cxn modelId="{6D62FF8A-5377-4EE7-BFD3-086A46394BCB}" type="presParOf" srcId="{BF406209-4D1C-402C-AD4F-AA67D1BFAF96}" destId="{CC9986E1-2576-49DA-9451-710C6749D341}" srcOrd="1" destOrd="0" presId="urn:microsoft.com/office/officeart/2005/8/layout/orgChart1"/>
    <dgm:cxn modelId="{1FC4C837-342A-4464-8325-C2C54D98CC27}" type="presParOf" srcId="{0C9F699E-934F-45DA-9D8E-B9E45660F46A}" destId="{D6553702-F584-4B81-837A-181DB6AC049A}" srcOrd="1" destOrd="0" presId="urn:microsoft.com/office/officeart/2005/8/layout/orgChart1"/>
    <dgm:cxn modelId="{C56BD5F7-E752-48E9-BA06-E1A23B542578}" type="presParOf" srcId="{D6553702-F584-4B81-837A-181DB6AC049A}" destId="{C6079152-BCD3-449C-801C-7E3031C7267A}" srcOrd="0" destOrd="0" presId="urn:microsoft.com/office/officeart/2005/8/layout/orgChart1"/>
    <dgm:cxn modelId="{F0431E8F-E146-4927-88D7-19A0B09EA6DD}" type="presParOf" srcId="{D6553702-F584-4B81-837A-181DB6AC049A}" destId="{AAB23B34-0295-4068-B8EE-66414D6E54ED}" srcOrd="1" destOrd="0" presId="urn:microsoft.com/office/officeart/2005/8/layout/orgChart1"/>
    <dgm:cxn modelId="{A5BB348C-D3A8-4417-B0C5-801D3731A17F}" type="presParOf" srcId="{AAB23B34-0295-4068-B8EE-66414D6E54ED}" destId="{9E76CF28-B7B8-4D58-A3CD-DDD601BCDAE0}" srcOrd="0" destOrd="0" presId="urn:microsoft.com/office/officeart/2005/8/layout/orgChart1"/>
    <dgm:cxn modelId="{60025F1E-7260-4B28-8B8B-8CA6337C7259}" type="presParOf" srcId="{9E76CF28-B7B8-4D58-A3CD-DDD601BCDAE0}" destId="{184DC65B-3A23-482D-9570-B30542D7C587}" srcOrd="0" destOrd="0" presId="urn:microsoft.com/office/officeart/2005/8/layout/orgChart1"/>
    <dgm:cxn modelId="{4D206348-77FA-4F90-A3BF-51706382D4FA}" type="presParOf" srcId="{9E76CF28-B7B8-4D58-A3CD-DDD601BCDAE0}" destId="{736AD5F2-24EE-4306-A94B-9D139581D326}" srcOrd="1" destOrd="0" presId="urn:microsoft.com/office/officeart/2005/8/layout/orgChart1"/>
    <dgm:cxn modelId="{ED0F5A6F-EC0A-47F3-824F-E0F3AD812D66}" type="presParOf" srcId="{AAB23B34-0295-4068-B8EE-66414D6E54ED}" destId="{470B400B-97DF-4300-9DB9-D2FB439A2111}" srcOrd="1" destOrd="0" presId="urn:microsoft.com/office/officeart/2005/8/layout/orgChart1"/>
    <dgm:cxn modelId="{199BC91D-8AD4-4485-AA67-74929365DF8D}" type="presParOf" srcId="{AAB23B34-0295-4068-B8EE-66414D6E54ED}" destId="{ECC914FA-207D-430F-B233-7877107A2795}" srcOrd="2" destOrd="0" presId="urn:microsoft.com/office/officeart/2005/8/layout/orgChart1"/>
    <dgm:cxn modelId="{BFECBDCD-36D9-46DA-9576-5B5BC2E112BF}" type="presParOf" srcId="{ECC914FA-207D-430F-B233-7877107A2795}" destId="{BD1D20BB-2154-4901-9C87-09000F48F523}" srcOrd="0" destOrd="0" presId="urn:microsoft.com/office/officeart/2005/8/layout/orgChart1"/>
    <dgm:cxn modelId="{88194C2A-0273-48F3-967A-659D4A2D4404}" type="presParOf" srcId="{ECC914FA-207D-430F-B233-7877107A2795}" destId="{625CB9C4-B9B3-4970-84F9-CA292F5F698A}" srcOrd="1" destOrd="0" presId="urn:microsoft.com/office/officeart/2005/8/layout/orgChart1"/>
    <dgm:cxn modelId="{ABBAB114-D945-4DBB-A3C5-07FECBE1B18B}" type="presParOf" srcId="{625CB9C4-B9B3-4970-84F9-CA292F5F698A}" destId="{31DD5C33-BDB0-4BB0-A392-4000C38C8230}" srcOrd="0" destOrd="0" presId="urn:microsoft.com/office/officeart/2005/8/layout/orgChart1"/>
    <dgm:cxn modelId="{37B4E74C-4C81-4F44-AE92-FCE3FAB0924B}" type="presParOf" srcId="{31DD5C33-BDB0-4BB0-A392-4000C38C8230}" destId="{9FA723B4-FA83-4957-A792-19D9BFD2B592}" srcOrd="0" destOrd="0" presId="urn:microsoft.com/office/officeart/2005/8/layout/orgChart1"/>
    <dgm:cxn modelId="{6CB4C007-F429-4DDC-B242-D285D190CFCC}" type="presParOf" srcId="{31DD5C33-BDB0-4BB0-A392-4000C38C8230}" destId="{AEDA9C07-184E-4754-BABD-29DB11FF6F93}" srcOrd="1" destOrd="0" presId="urn:microsoft.com/office/officeart/2005/8/layout/orgChart1"/>
    <dgm:cxn modelId="{9989ECEA-F1C5-415C-8F69-717995507519}" type="presParOf" srcId="{625CB9C4-B9B3-4970-84F9-CA292F5F698A}" destId="{1EFF6488-4CF2-4BF4-ABE7-B7B51DFD42B8}" srcOrd="1" destOrd="0" presId="urn:microsoft.com/office/officeart/2005/8/layout/orgChart1"/>
    <dgm:cxn modelId="{D0AE1CC0-2E0E-463D-B4BF-3274C2F91AC5}" type="presParOf" srcId="{625CB9C4-B9B3-4970-84F9-CA292F5F698A}" destId="{29DF3384-811A-49C7-9682-239204ABCED8}" srcOrd="2" destOrd="0" presId="urn:microsoft.com/office/officeart/2005/8/layout/orgChart1"/>
    <dgm:cxn modelId="{EE8605B8-511E-4D3E-9CBF-6E46D69156A4}" type="presParOf" srcId="{ECC914FA-207D-430F-B233-7877107A2795}" destId="{59A65509-FC00-4514-AB4F-ECD2A76F5397}" srcOrd="2" destOrd="0" presId="urn:microsoft.com/office/officeart/2005/8/layout/orgChart1"/>
    <dgm:cxn modelId="{706C12F8-ADE2-4514-952F-AB1B23D417E9}" type="presParOf" srcId="{ECC914FA-207D-430F-B233-7877107A2795}" destId="{C8B22CB7-4BE0-4935-87EF-F7D66FDB5DF8}" srcOrd="3" destOrd="0" presId="urn:microsoft.com/office/officeart/2005/8/layout/orgChart1"/>
    <dgm:cxn modelId="{C6965D67-74DF-4113-AFAD-377444779ABB}" type="presParOf" srcId="{C8B22CB7-4BE0-4935-87EF-F7D66FDB5DF8}" destId="{68EAF5AC-3636-4771-8548-E6A61070827D}" srcOrd="0" destOrd="0" presId="urn:microsoft.com/office/officeart/2005/8/layout/orgChart1"/>
    <dgm:cxn modelId="{B940F3FB-3C9B-455E-94FA-43CCE775D0A0}" type="presParOf" srcId="{68EAF5AC-3636-4771-8548-E6A61070827D}" destId="{3E34FA7D-6D30-432D-B04F-216AF728A7C2}" srcOrd="0" destOrd="0" presId="urn:microsoft.com/office/officeart/2005/8/layout/orgChart1"/>
    <dgm:cxn modelId="{BE58DAD7-1785-4E13-894D-486E0E50B4EF}" type="presParOf" srcId="{68EAF5AC-3636-4771-8548-E6A61070827D}" destId="{23378436-475F-450F-BBB2-D50B86143F84}" srcOrd="1" destOrd="0" presId="urn:microsoft.com/office/officeart/2005/8/layout/orgChart1"/>
    <dgm:cxn modelId="{5995F653-583A-42CE-A93B-63C196D795E1}" type="presParOf" srcId="{C8B22CB7-4BE0-4935-87EF-F7D66FDB5DF8}" destId="{41BB6BB3-7F78-44A0-944E-63512C17FD5A}" srcOrd="1" destOrd="0" presId="urn:microsoft.com/office/officeart/2005/8/layout/orgChart1"/>
    <dgm:cxn modelId="{9404A62C-C3D3-4137-85DD-678ABD3678BE}" type="presParOf" srcId="{C8B22CB7-4BE0-4935-87EF-F7D66FDB5DF8}" destId="{A6038AA5-EAAE-4F4F-ABB2-DA3DFD578823}" srcOrd="2" destOrd="0" presId="urn:microsoft.com/office/officeart/2005/8/layout/orgChart1"/>
    <dgm:cxn modelId="{4BBD79F3-54EB-48EC-8342-2152FFC9173F}" type="presParOf" srcId="{D6553702-F584-4B81-837A-181DB6AC049A}" destId="{52834629-DDEA-4B16-9083-BA4F8998805D}" srcOrd="2" destOrd="0" presId="urn:microsoft.com/office/officeart/2005/8/layout/orgChart1"/>
    <dgm:cxn modelId="{E052A1CC-F484-4C97-8E2F-E0ACC1564BAC}" type="presParOf" srcId="{D6553702-F584-4B81-837A-181DB6AC049A}" destId="{3E15F49C-6C15-473B-BA3A-AAB3B54C4281}" srcOrd="3" destOrd="0" presId="urn:microsoft.com/office/officeart/2005/8/layout/orgChart1"/>
    <dgm:cxn modelId="{617043E5-2EA9-4421-ADF8-84FE01567E84}" type="presParOf" srcId="{3E15F49C-6C15-473B-BA3A-AAB3B54C4281}" destId="{234918A0-4D27-4005-9299-2AD8BED71DE5}" srcOrd="0" destOrd="0" presId="urn:microsoft.com/office/officeart/2005/8/layout/orgChart1"/>
    <dgm:cxn modelId="{49B84140-0151-42F3-89A9-4527406EAF8A}" type="presParOf" srcId="{234918A0-4D27-4005-9299-2AD8BED71DE5}" destId="{D9C33DD5-425B-41E3-B72A-FC5FF0B9B56E}" srcOrd="0" destOrd="0" presId="urn:microsoft.com/office/officeart/2005/8/layout/orgChart1"/>
    <dgm:cxn modelId="{C1064DFC-5832-4ECD-ADBF-7A67E695D0B8}" type="presParOf" srcId="{234918A0-4D27-4005-9299-2AD8BED71DE5}" destId="{26FA499D-46AE-4BA4-99AE-E84D4890FA9E}" srcOrd="1" destOrd="0" presId="urn:microsoft.com/office/officeart/2005/8/layout/orgChart1"/>
    <dgm:cxn modelId="{7ADC0A0C-8CF2-4B2A-B8C0-AC5FEF55373F}" type="presParOf" srcId="{3E15F49C-6C15-473B-BA3A-AAB3B54C4281}" destId="{511BF869-F143-4534-9021-EAC8D9CE3692}" srcOrd="1" destOrd="0" presId="urn:microsoft.com/office/officeart/2005/8/layout/orgChart1"/>
    <dgm:cxn modelId="{FAD4DFCC-1AEA-4C52-8EB2-D193369A9AC0}" type="presParOf" srcId="{3E15F49C-6C15-473B-BA3A-AAB3B54C4281}" destId="{108C9CF9-F44B-4103-BA6D-45DBE0E5F35D}" srcOrd="2" destOrd="0" presId="urn:microsoft.com/office/officeart/2005/8/layout/orgChart1"/>
    <dgm:cxn modelId="{47E2F0B5-E749-4EE6-8970-DDE13CBD319B}" type="presParOf" srcId="{108C9CF9-F44B-4103-BA6D-45DBE0E5F35D}" destId="{7B9B63BF-B542-4C02-8E5D-9D2FD1267CEF}" srcOrd="0" destOrd="0" presId="urn:microsoft.com/office/officeart/2005/8/layout/orgChart1"/>
    <dgm:cxn modelId="{F8E7CD6D-AA00-4F4F-9FA7-FB25DDB535CD}" type="presParOf" srcId="{108C9CF9-F44B-4103-BA6D-45DBE0E5F35D}" destId="{8A1FEA13-48A4-44C4-8B6D-33F9CED50C84}" srcOrd="1" destOrd="0" presId="urn:microsoft.com/office/officeart/2005/8/layout/orgChart1"/>
    <dgm:cxn modelId="{3A31F46E-6AAC-4C8F-8434-324CAD31F534}" type="presParOf" srcId="{8A1FEA13-48A4-44C4-8B6D-33F9CED50C84}" destId="{96281199-8A6D-43C5-934B-49C29F1BF868}" srcOrd="0" destOrd="0" presId="urn:microsoft.com/office/officeart/2005/8/layout/orgChart1"/>
    <dgm:cxn modelId="{0585851A-74C0-445F-AF4D-6E4CAA7498C4}" type="presParOf" srcId="{96281199-8A6D-43C5-934B-49C29F1BF868}" destId="{CF38611D-CC8B-4CA9-AA1B-B88ED077785D}" srcOrd="0" destOrd="0" presId="urn:microsoft.com/office/officeart/2005/8/layout/orgChart1"/>
    <dgm:cxn modelId="{C4F7E970-3A85-4AF9-8C7C-391087285DB9}" type="presParOf" srcId="{96281199-8A6D-43C5-934B-49C29F1BF868}" destId="{67B3A294-1EA0-48A2-B528-DFCEF573B24C}" srcOrd="1" destOrd="0" presId="urn:microsoft.com/office/officeart/2005/8/layout/orgChart1"/>
    <dgm:cxn modelId="{C2AE0640-EC68-4FA9-9E6B-1E81A18D4EDF}" type="presParOf" srcId="{8A1FEA13-48A4-44C4-8B6D-33F9CED50C84}" destId="{20C615C4-4E57-498C-AF77-BC22EEF6A792}" srcOrd="1" destOrd="0" presId="urn:microsoft.com/office/officeart/2005/8/layout/orgChart1"/>
    <dgm:cxn modelId="{CF104552-7C1C-4841-82C7-535A1D30E8B9}" type="presParOf" srcId="{8A1FEA13-48A4-44C4-8B6D-33F9CED50C84}" destId="{23369ED4-D44A-42F4-93B6-508318E36165}" srcOrd="2" destOrd="0" presId="urn:microsoft.com/office/officeart/2005/8/layout/orgChart1"/>
    <dgm:cxn modelId="{8FFCB512-343B-4753-B5A1-2177CE10CDF5}" type="presParOf" srcId="{108C9CF9-F44B-4103-BA6D-45DBE0E5F35D}" destId="{DB595CFF-8B0F-4FC0-BAF8-43737D06828E}" srcOrd="2" destOrd="0" presId="urn:microsoft.com/office/officeart/2005/8/layout/orgChart1"/>
    <dgm:cxn modelId="{999484B2-E81C-465B-B43A-036017E99535}" type="presParOf" srcId="{108C9CF9-F44B-4103-BA6D-45DBE0E5F35D}" destId="{E09660FB-452E-43A7-B735-FE3D98FED711}" srcOrd="3" destOrd="0" presId="urn:microsoft.com/office/officeart/2005/8/layout/orgChart1"/>
    <dgm:cxn modelId="{19B44C44-0C8C-4DDB-B4E5-B63863EC9FF6}" type="presParOf" srcId="{E09660FB-452E-43A7-B735-FE3D98FED711}" destId="{53E201DE-E32C-43A2-A21E-7ED3A3B3AE14}" srcOrd="0" destOrd="0" presId="urn:microsoft.com/office/officeart/2005/8/layout/orgChart1"/>
    <dgm:cxn modelId="{BCE7CF66-453C-461D-8640-7084F857B2F5}" type="presParOf" srcId="{53E201DE-E32C-43A2-A21E-7ED3A3B3AE14}" destId="{150CFBE0-5267-49C1-B4CB-BC27163D8B41}" srcOrd="0" destOrd="0" presId="urn:microsoft.com/office/officeart/2005/8/layout/orgChart1"/>
    <dgm:cxn modelId="{366EF913-545E-42F2-8A04-056ABD111F4A}" type="presParOf" srcId="{53E201DE-E32C-43A2-A21E-7ED3A3B3AE14}" destId="{46AD0432-800C-4B46-90B1-B450D8717B0F}" srcOrd="1" destOrd="0" presId="urn:microsoft.com/office/officeart/2005/8/layout/orgChart1"/>
    <dgm:cxn modelId="{264AE08C-0EB4-4837-9443-9B299AD2B805}" type="presParOf" srcId="{E09660FB-452E-43A7-B735-FE3D98FED711}" destId="{EAFFC2AC-0C84-4F49-9299-38F949931B10}" srcOrd="1" destOrd="0" presId="urn:microsoft.com/office/officeart/2005/8/layout/orgChart1"/>
    <dgm:cxn modelId="{4229D13F-BE5D-4B1D-9E3B-B3E661B9A4CA}" type="presParOf" srcId="{E09660FB-452E-43A7-B735-FE3D98FED711}" destId="{6CD71AF3-07A1-4FB1-A069-311F154CD345}" srcOrd="2" destOrd="0" presId="urn:microsoft.com/office/officeart/2005/8/layout/orgChart1"/>
    <dgm:cxn modelId="{CD38BB34-38BE-4AC3-AD4F-07AA526C208D}" type="presParOf" srcId="{0C9F699E-934F-45DA-9D8E-B9E45660F46A}" destId="{18C22C08-96FE-45F6-8DB3-E976F3D34C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95CFF-8B0F-4FC0-BAF8-43737D06828E}">
      <dsp:nvSpPr>
        <dsp:cNvPr id="0" name=""/>
        <dsp:cNvSpPr/>
      </dsp:nvSpPr>
      <dsp:spPr>
        <a:xfrm>
          <a:off x="1791438" y="3239485"/>
          <a:ext cx="129290" cy="566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416"/>
              </a:lnTo>
              <a:lnTo>
                <a:pt x="129290" y="566416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B63BF-B542-4C02-8E5D-9D2FD1267CEF}">
      <dsp:nvSpPr>
        <dsp:cNvPr id="0" name=""/>
        <dsp:cNvSpPr/>
      </dsp:nvSpPr>
      <dsp:spPr>
        <a:xfrm>
          <a:off x="1662148" y="3239485"/>
          <a:ext cx="129290" cy="566416"/>
        </a:xfrm>
        <a:custGeom>
          <a:avLst/>
          <a:gdLst/>
          <a:ahLst/>
          <a:cxnLst/>
          <a:rect l="0" t="0" r="0" b="0"/>
          <a:pathLst>
            <a:path>
              <a:moveTo>
                <a:pt x="129290" y="0"/>
              </a:moveTo>
              <a:lnTo>
                <a:pt x="129290" y="566416"/>
              </a:lnTo>
              <a:lnTo>
                <a:pt x="0" y="566416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34629-DDEA-4B16-9083-BA4F8998805D}">
      <dsp:nvSpPr>
        <dsp:cNvPr id="0" name=""/>
        <dsp:cNvSpPr/>
      </dsp:nvSpPr>
      <dsp:spPr>
        <a:xfrm>
          <a:off x="246107" y="616732"/>
          <a:ext cx="929661" cy="231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4918"/>
              </a:lnTo>
              <a:lnTo>
                <a:pt x="929661" y="2314918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A65509-FC00-4514-AB4F-ECD2A76F5397}">
      <dsp:nvSpPr>
        <dsp:cNvPr id="0" name=""/>
        <dsp:cNvSpPr/>
      </dsp:nvSpPr>
      <dsp:spPr>
        <a:xfrm>
          <a:off x="1791438" y="1490983"/>
          <a:ext cx="129290" cy="566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416"/>
              </a:lnTo>
              <a:lnTo>
                <a:pt x="129290" y="566416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D20BB-2154-4901-9C87-09000F48F523}">
      <dsp:nvSpPr>
        <dsp:cNvPr id="0" name=""/>
        <dsp:cNvSpPr/>
      </dsp:nvSpPr>
      <dsp:spPr>
        <a:xfrm>
          <a:off x="1662148" y="1490983"/>
          <a:ext cx="129290" cy="566416"/>
        </a:xfrm>
        <a:custGeom>
          <a:avLst/>
          <a:gdLst/>
          <a:ahLst/>
          <a:cxnLst/>
          <a:rect l="0" t="0" r="0" b="0"/>
          <a:pathLst>
            <a:path>
              <a:moveTo>
                <a:pt x="129290" y="0"/>
              </a:moveTo>
              <a:lnTo>
                <a:pt x="129290" y="566416"/>
              </a:lnTo>
              <a:lnTo>
                <a:pt x="0" y="566416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79152-BCD3-449C-801C-7E3031C7267A}">
      <dsp:nvSpPr>
        <dsp:cNvPr id="0" name=""/>
        <dsp:cNvSpPr/>
      </dsp:nvSpPr>
      <dsp:spPr>
        <a:xfrm>
          <a:off x="246107" y="616732"/>
          <a:ext cx="929661" cy="566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416"/>
              </a:lnTo>
              <a:lnTo>
                <a:pt x="929661" y="566416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AAD033-2606-47EE-8FE3-CEB53DF96962}">
      <dsp:nvSpPr>
        <dsp:cNvPr id="0" name=""/>
        <dsp:cNvSpPr/>
      </dsp:nvSpPr>
      <dsp:spPr>
        <a:xfrm>
          <a:off x="122974" y="1063"/>
          <a:ext cx="1231339" cy="615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FFFF00"/>
              </a:solidFill>
            </a:rPr>
            <a:t>Home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FFFF00"/>
              </a:solidFill>
            </a:rPr>
            <a:t>Page</a:t>
          </a:r>
          <a:endParaRPr lang="en-US" sz="1700" kern="1200" dirty="0">
            <a:solidFill>
              <a:srgbClr val="FFFF00"/>
            </a:solidFill>
          </a:endParaRPr>
        </a:p>
      </dsp:txBody>
      <dsp:txXfrm>
        <a:off x="122974" y="1063"/>
        <a:ext cx="1231339" cy="615669"/>
      </dsp:txXfrm>
    </dsp:sp>
    <dsp:sp modelId="{184DC65B-3A23-482D-9570-B30542D7C587}">
      <dsp:nvSpPr>
        <dsp:cNvPr id="0" name=""/>
        <dsp:cNvSpPr/>
      </dsp:nvSpPr>
      <dsp:spPr>
        <a:xfrm>
          <a:off x="1175769" y="875314"/>
          <a:ext cx="1231339" cy="615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FFFF00"/>
              </a:solidFill>
            </a:rPr>
            <a:t>Warm up</a:t>
          </a:r>
          <a:endParaRPr lang="en-US" sz="1700" b="1" kern="1200" dirty="0">
            <a:solidFill>
              <a:srgbClr val="FFFF00"/>
            </a:solidFill>
          </a:endParaRPr>
        </a:p>
      </dsp:txBody>
      <dsp:txXfrm>
        <a:off x="1175769" y="875314"/>
        <a:ext cx="1231339" cy="615669"/>
      </dsp:txXfrm>
    </dsp:sp>
    <dsp:sp modelId="{9FA723B4-FA83-4957-A792-19D9BFD2B592}">
      <dsp:nvSpPr>
        <dsp:cNvPr id="0" name=""/>
        <dsp:cNvSpPr/>
      </dsp:nvSpPr>
      <dsp:spPr>
        <a:xfrm>
          <a:off x="430808" y="1749565"/>
          <a:ext cx="1231339" cy="615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FFFF00"/>
              </a:solidFill>
            </a:rPr>
            <a:t>Lower Body</a:t>
          </a:r>
          <a:endParaRPr lang="en-US" sz="1700" b="1" kern="1200" dirty="0">
            <a:solidFill>
              <a:srgbClr val="FFFF00"/>
            </a:solidFill>
          </a:endParaRPr>
        </a:p>
      </dsp:txBody>
      <dsp:txXfrm>
        <a:off x="430808" y="1749565"/>
        <a:ext cx="1231339" cy="615669"/>
      </dsp:txXfrm>
    </dsp:sp>
    <dsp:sp modelId="{3E34FA7D-6D30-432D-B04F-216AF728A7C2}">
      <dsp:nvSpPr>
        <dsp:cNvPr id="0" name=""/>
        <dsp:cNvSpPr/>
      </dsp:nvSpPr>
      <dsp:spPr>
        <a:xfrm>
          <a:off x="1920729" y="1749565"/>
          <a:ext cx="1231339" cy="615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FFFF00"/>
              </a:solidFill>
            </a:rPr>
            <a:t>Stretching</a:t>
          </a:r>
          <a:endParaRPr lang="en-US" sz="1700" b="1" kern="1200" dirty="0">
            <a:solidFill>
              <a:srgbClr val="FFFF00"/>
            </a:solidFill>
          </a:endParaRPr>
        </a:p>
      </dsp:txBody>
      <dsp:txXfrm>
        <a:off x="1920729" y="1749565"/>
        <a:ext cx="1231339" cy="615669"/>
      </dsp:txXfrm>
    </dsp:sp>
    <dsp:sp modelId="{D9C33DD5-425B-41E3-B72A-FC5FF0B9B56E}">
      <dsp:nvSpPr>
        <dsp:cNvPr id="0" name=""/>
        <dsp:cNvSpPr/>
      </dsp:nvSpPr>
      <dsp:spPr>
        <a:xfrm>
          <a:off x="1175769" y="2623816"/>
          <a:ext cx="1231339" cy="615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FFFF00"/>
              </a:solidFill>
            </a:rPr>
            <a:t>Cool Down</a:t>
          </a:r>
          <a:endParaRPr lang="en-US" sz="1700" b="1" kern="1200" dirty="0">
            <a:solidFill>
              <a:srgbClr val="FFFF00"/>
            </a:solidFill>
          </a:endParaRPr>
        </a:p>
      </dsp:txBody>
      <dsp:txXfrm>
        <a:off x="1175769" y="2623816"/>
        <a:ext cx="1231339" cy="615669"/>
      </dsp:txXfrm>
    </dsp:sp>
    <dsp:sp modelId="{CF38611D-CC8B-4CA9-AA1B-B88ED077785D}">
      <dsp:nvSpPr>
        <dsp:cNvPr id="0" name=""/>
        <dsp:cNvSpPr/>
      </dsp:nvSpPr>
      <dsp:spPr>
        <a:xfrm>
          <a:off x="430808" y="3498067"/>
          <a:ext cx="1231339" cy="615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FFFF00"/>
              </a:solidFill>
            </a:rPr>
            <a:t>Top to Bottom</a:t>
          </a:r>
          <a:endParaRPr lang="en-US" sz="1700" b="1" kern="1200" dirty="0">
            <a:solidFill>
              <a:srgbClr val="FFFF00"/>
            </a:solidFill>
          </a:endParaRPr>
        </a:p>
      </dsp:txBody>
      <dsp:txXfrm>
        <a:off x="430808" y="3498067"/>
        <a:ext cx="1231339" cy="615669"/>
      </dsp:txXfrm>
    </dsp:sp>
    <dsp:sp modelId="{150CFBE0-5267-49C1-B4CB-BC27163D8B41}">
      <dsp:nvSpPr>
        <dsp:cNvPr id="0" name=""/>
        <dsp:cNvSpPr/>
      </dsp:nvSpPr>
      <dsp:spPr>
        <a:xfrm>
          <a:off x="1920729" y="3498067"/>
          <a:ext cx="1231339" cy="615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FFFF00"/>
              </a:solidFill>
            </a:rPr>
            <a:t>Stretching</a:t>
          </a:r>
          <a:endParaRPr lang="en-US" sz="1700" b="1" kern="1200" dirty="0">
            <a:solidFill>
              <a:srgbClr val="FFFF00"/>
            </a:solidFill>
          </a:endParaRPr>
        </a:p>
      </dsp:txBody>
      <dsp:txXfrm>
        <a:off x="1920729" y="3498067"/>
        <a:ext cx="1231339" cy="615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81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4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68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3779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504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6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6336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584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8920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22941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2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142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29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4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089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79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130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367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6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415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40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2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9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9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2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9227117-EF94-4EA3-8462-4D29BC4DFA8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25D48F-1B1C-4EDF-8F26-31802723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1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3588488" y="25626"/>
            <a:ext cx="72101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</a:t>
            </a:r>
            <a:r>
              <a:rPr lang="en-US" sz="8000" b="1" baseline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Training</a:t>
            </a:r>
            <a:endParaRPr lang="en-US" sz="8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600200"/>
            <a:ext cx="12192000" cy="76200"/>
          </a:xfrm>
          <a:prstGeom prst="line">
            <a:avLst/>
          </a:prstGeom>
          <a:ln w="25400">
            <a:solidFill>
              <a:srgbClr val="FFFF00"/>
            </a:solidFill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ction Button: Back or Previous 13">
            <a:hlinkClick r:id="" action="ppaction://hlinkshowjump?jump=previousslide" highlightClick="1"/>
          </p:cNvPr>
          <p:cNvSpPr/>
          <p:nvPr userDrawn="1"/>
        </p:nvSpPr>
        <p:spPr>
          <a:xfrm>
            <a:off x="9550400" y="6169609"/>
            <a:ext cx="609600" cy="457200"/>
          </a:xfrm>
          <a:prstGeom prst="actionButtonBackPrevious">
            <a:avLst/>
          </a:prstGeom>
          <a:solidFill>
            <a:srgbClr val="FFC0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Action Button: Forward or Next 14">
            <a:hlinkClick r:id="" action="ppaction://hlinkshowjump?jump=nextslide" highlightClick="1"/>
          </p:cNvPr>
          <p:cNvSpPr/>
          <p:nvPr userDrawn="1"/>
        </p:nvSpPr>
        <p:spPr>
          <a:xfrm>
            <a:off x="10769600" y="6172200"/>
            <a:ext cx="609600" cy="457200"/>
          </a:xfrm>
          <a:prstGeom prst="actionButtonForwardNext">
            <a:avLst/>
          </a:prstGeom>
          <a:solidFill>
            <a:srgbClr val="92D05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 userDrawn="1"/>
        </p:nvSpPr>
        <p:spPr>
          <a:xfrm>
            <a:off x="10160000" y="6169609"/>
            <a:ext cx="609600" cy="457200"/>
          </a:xfrm>
          <a:prstGeom prst="actionButtonHome">
            <a:avLst/>
          </a:prstGeom>
          <a:solidFill>
            <a:srgbClr val="FFFF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Action Button: Beginning 17">
            <a:hlinkClick r:id="" action="ppaction://hlinkshowjump?jump=firstslide" highlightClick="1"/>
          </p:cNvPr>
          <p:cNvSpPr/>
          <p:nvPr userDrawn="1"/>
        </p:nvSpPr>
        <p:spPr>
          <a:xfrm>
            <a:off x="8940800" y="6169609"/>
            <a:ext cx="609600" cy="457200"/>
          </a:xfrm>
          <a:prstGeom prst="actionButtonBeginning">
            <a:avLst/>
          </a:prstGeom>
          <a:solidFill>
            <a:srgbClr val="D1972F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Action Button: End 18">
            <a:hlinkClick r:id="" action="ppaction://hlinkshowjump?jump=lastslide" highlightClick="1"/>
          </p:cNvPr>
          <p:cNvSpPr/>
          <p:nvPr userDrawn="1"/>
        </p:nvSpPr>
        <p:spPr>
          <a:xfrm>
            <a:off x="11379200" y="6172200"/>
            <a:ext cx="609600" cy="457200"/>
          </a:xfrm>
          <a:prstGeom prst="actionButtonEnd">
            <a:avLst/>
          </a:prstGeom>
          <a:solidFill>
            <a:srgbClr val="9AF52B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81" y="37111"/>
            <a:ext cx="1607040" cy="143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61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  <p:sldLayoutId id="2147483650" r:id="rId13"/>
    <p:sldLayoutId id="2147483651" r:id="rId14"/>
    <p:sldLayoutId id="2147483652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3588488" y="25626"/>
            <a:ext cx="57668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</a:t>
            </a:r>
            <a:r>
              <a:rPr lang="en-US" sz="8000" b="1" baseline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Pets</a:t>
            </a:r>
            <a:endParaRPr lang="en-US" sz="8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600200"/>
            <a:ext cx="12192000" cy="76200"/>
          </a:xfrm>
          <a:prstGeom prst="line">
            <a:avLst/>
          </a:prstGeom>
          <a:ln w="25400">
            <a:solidFill>
              <a:srgbClr val="FFFF00"/>
            </a:solidFill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47000"/>
                    </a14:imgEffect>
                    <a14:imgEffect>
                      <a14:saturation sat="365000"/>
                    </a14:imgEffect>
                    <a14:imgEffect>
                      <a14:brightnessContrast bright="4000" contrast="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60960"/>
            <a:ext cx="2600960" cy="1463040"/>
          </a:xfrm>
          <a:prstGeom prst="rect">
            <a:avLst/>
          </a:prstGeom>
          <a:ln w="38100" cmpd="thickThin">
            <a:solidFill>
              <a:srgbClr val="FFFF00"/>
            </a:solidFill>
          </a:ln>
        </p:spPr>
      </p:pic>
      <p:sp>
        <p:nvSpPr>
          <p:cNvPr id="14" name="Action Button: Back or Previous 13">
            <a:hlinkClick r:id="" action="ppaction://hlinkshowjump?jump=previousslide" highlightClick="1"/>
          </p:cNvPr>
          <p:cNvSpPr/>
          <p:nvPr userDrawn="1"/>
        </p:nvSpPr>
        <p:spPr>
          <a:xfrm>
            <a:off x="9550400" y="6169609"/>
            <a:ext cx="609600" cy="457200"/>
          </a:xfrm>
          <a:prstGeom prst="actionButtonBackPrevious">
            <a:avLst/>
          </a:prstGeom>
          <a:solidFill>
            <a:srgbClr val="FFC0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Action Button: Forward or Next 14">
            <a:hlinkClick r:id="" action="ppaction://hlinkshowjump?jump=nextslide" highlightClick="1"/>
          </p:cNvPr>
          <p:cNvSpPr/>
          <p:nvPr userDrawn="1"/>
        </p:nvSpPr>
        <p:spPr>
          <a:xfrm>
            <a:off x="10769600" y="6172200"/>
            <a:ext cx="609600" cy="457200"/>
          </a:xfrm>
          <a:prstGeom prst="actionButtonForwardNext">
            <a:avLst/>
          </a:prstGeom>
          <a:solidFill>
            <a:srgbClr val="92D05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 userDrawn="1"/>
        </p:nvSpPr>
        <p:spPr>
          <a:xfrm>
            <a:off x="10160000" y="6169609"/>
            <a:ext cx="609600" cy="457200"/>
          </a:xfrm>
          <a:prstGeom prst="actionButtonHome">
            <a:avLst/>
          </a:prstGeom>
          <a:solidFill>
            <a:srgbClr val="FFFF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Action Button: Beginning 17">
            <a:hlinkClick r:id="" action="ppaction://hlinkshowjump?jump=firstslide" highlightClick="1"/>
          </p:cNvPr>
          <p:cNvSpPr/>
          <p:nvPr userDrawn="1"/>
        </p:nvSpPr>
        <p:spPr>
          <a:xfrm>
            <a:off x="8940800" y="6169609"/>
            <a:ext cx="609600" cy="457200"/>
          </a:xfrm>
          <a:prstGeom prst="actionButtonBeginning">
            <a:avLst/>
          </a:prstGeom>
          <a:solidFill>
            <a:srgbClr val="D1972F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Action Button: End 18">
            <a:hlinkClick r:id="" action="ppaction://hlinkshowjump?jump=lastslide" highlightClick="1"/>
          </p:cNvPr>
          <p:cNvSpPr/>
          <p:nvPr userDrawn="1"/>
        </p:nvSpPr>
        <p:spPr>
          <a:xfrm>
            <a:off x="11379200" y="6172200"/>
            <a:ext cx="609600" cy="457200"/>
          </a:xfrm>
          <a:prstGeom prst="actionButtonEnd">
            <a:avLst/>
          </a:prstGeom>
          <a:solidFill>
            <a:srgbClr val="9AF52B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8531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001_Welcome.txt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/>
          <p:nvPr/>
        </p:nvSpPr>
        <p:spPr>
          <a:xfrm>
            <a:off x="448194" y="1884554"/>
            <a:ext cx="7939348" cy="5909310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WELCOME!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a module to teach you all about the different types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wram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 and cool down exercise.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knowledge may help you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prepare your physical training.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a particular topic in the Navigation Map on the right to go to a particular topic.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use the navigation buttons at the bottom right to move between the pages or to return to this Home page.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Enjoy the module!</a:t>
            </a:r>
          </a:p>
          <a:p>
            <a:endParaRPr lang="en-US" dirty="0"/>
          </a:p>
        </p:txBody>
      </p:sp>
      <p:graphicFrame>
        <p:nvGraphicFramePr>
          <p:cNvPr id="5" name="Diagram 4">
            <a:hlinkClick r:id="rId2" action="ppaction://hlinkfile"/>
          </p:cNvPr>
          <p:cNvGraphicFramePr/>
          <p:nvPr>
            <p:extLst>
              <p:ext uri="{D42A27DB-BD31-4B8C-83A1-F6EECF244321}">
                <p14:modId xmlns:p14="http://schemas.microsoft.com/office/powerpoint/2010/main" val="138142755"/>
              </p:ext>
            </p:extLst>
          </p:nvPr>
        </p:nvGraphicFramePr>
        <p:xfrm>
          <a:off x="8722908" y="1884554"/>
          <a:ext cx="3275043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66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448194" y="1884554"/>
            <a:ext cx="7939348" cy="4154984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Warm up exercise</a:t>
            </a:r>
          </a:p>
          <a:p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warm-up should gently prepare the body for exercises by gradually increasing the heart rate and circulation; this will loosen the joints and increase blood flow to the muscles. Stretching the muscles prepares them for physical activity and prevents injuries.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005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448194" y="1884554"/>
            <a:ext cx="7939348" cy="5355312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Cool down exercise</a:t>
            </a:r>
          </a:p>
          <a:p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run, slow down your stride and walk for three to five minutes (or longer if it was an exceptionally intense effort). Cooling down is even important after a strength workout. After lifting, try doing some dynamic stretches such as walking lunges or yoga poses.</a:t>
            </a:r>
            <a:endPara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3893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101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2_Office Theme</vt:lpstr>
      <vt:lpstr>1_Office Theme</vt:lpstr>
      <vt:lpstr>PowerPoint Presentation</vt:lpstr>
      <vt:lpstr>PowerPoint Presentation</vt:lpstr>
      <vt:lpstr>PowerPoint Presentation</vt:lpstr>
    </vt:vector>
  </TitlesOfParts>
  <Company>National Institute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5</cp:revision>
  <dcterms:created xsi:type="dcterms:W3CDTF">2017-12-13T05:36:46Z</dcterms:created>
  <dcterms:modified xsi:type="dcterms:W3CDTF">2017-12-13T07:35:07Z</dcterms:modified>
</cp:coreProperties>
</file>