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1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55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2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32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6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0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4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6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7B57-E064-4823-8856-5DE557662698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C1152-52D0-4C9A-B25E-CC58374ED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91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92771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Institute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eclguest</dc:creator>
  <cp:lastModifiedBy>eclguest</cp:lastModifiedBy>
  <cp:revision>3</cp:revision>
  <dcterms:created xsi:type="dcterms:W3CDTF">2017-12-13T07:59:56Z</dcterms:created>
  <dcterms:modified xsi:type="dcterms:W3CDTF">2017-12-13T08:03:32Z</dcterms:modified>
</cp:coreProperties>
</file>